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notesSlides/notesSlide98.xml" ContentType="application/vnd.openxmlformats-officedocument.presentationml.notesSlide+xml"/>
  <Override PartName="/ppt/notesSlides/notesSlide99.xml" ContentType="application/vnd.openxmlformats-officedocument.presentationml.notesSlide+xml"/>
  <Override PartName="/ppt/notesSlides/notesSlide100.xml" ContentType="application/vnd.openxmlformats-officedocument.presentationml.notesSlide+xml"/>
  <Override PartName="/ppt/notesSlides/notesSlide101.xml" ContentType="application/vnd.openxmlformats-officedocument.presentationml.notesSlide+xml"/>
  <Override PartName="/ppt/notesSlides/notesSlide102.xml" ContentType="application/vnd.openxmlformats-officedocument.presentationml.notesSlide+xml"/>
  <Override PartName="/ppt/notesSlides/notesSlide103.xml" ContentType="application/vnd.openxmlformats-officedocument.presentationml.notesSlide+xml"/>
  <Override PartName="/ppt/notesSlides/notesSlide104.xml" ContentType="application/vnd.openxmlformats-officedocument.presentationml.notesSlide+xml"/>
  <Override PartName="/ppt/notesSlides/notesSlide105.xml" ContentType="application/vnd.openxmlformats-officedocument.presentationml.notesSlide+xml"/>
  <Override PartName="/ppt/notesSlides/notesSlide106.xml" ContentType="application/vnd.openxmlformats-officedocument.presentationml.notesSlide+xml"/>
  <Override PartName="/ppt/notesSlides/notesSlide107.xml" ContentType="application/vnd.openxmlformats-officedocument.presentationml.notesSlide+xml"/>
  <Override PartName="/ppt/notesSlides/notesSlide108.xml" ContentType="application/vnd.openxmlformats-officedocument.presentationml.notesSlide+xml"/>
  <Override PartName="/ppt/notesSlides/notesSlide109.xml" ContentType="application/vnd.openxmlformats-officedocument.presentationml.notesSlide+xml"/>
  <Override PartName="/ppt/notesSlides/notesSlide110.xml" ContentType="application/vnd.openxmlformats-officedocument.presentationml.notesSlide+xml"/>
  <Override PartName="/ppt/notesSlides/notesSlide111.xml" ContentType="application/vnd.openxmlformats-officedocument.presentationml.notesSlide+xml"/>
  <Override PartName="/ppt/notesSlides/notesSlide112.xml" ContentType="application/vnd.openxmlformats-officedocument.presentationml.notesSlide+xml"/>
  <Override PartName="/ppt/notesSlides/notesSlide113.xml" ContentType="application/vnd.openxmlformats-officedocument.presentationml.notesSlide+xml"/>
  <Override PartName="/ppt/notesSlides/notesSlide114.xml" ContentType="application/vnd.openxmlformats-officedocument.presentationml.notesSlide+xml"/>
  <Override PartName="/ppt/notesSlides/notesSlide115.xml" ContentType="application/vnd.openxmlformats-officedocument.presentationml.notesSlide+xml"/>
  <Override PartName="/ppt/notesSlides/notesSlide116.xml" ContentType="application/vnd.openxmlformats-officedocument.presentationml.notesSlide+xml"/>
  <Override PartName="/ppt/notesSlides/notesSlide117.xml" ContentType="application/vnd.openxmlformats-officedocument.presentationml.notesSlide+xml"/>
  <Override PartName="/ppt/notesSlides/notesSlide118.xml" ContentType="application/vnd.openxmlformats-officedocument.presentationml.notesSlide+xml"/>
  <Override PartName="/ppt/notesSlides/notesSlide119.xml" ContentType="application/vnd.openxmlformats-officedocument.presentationml.notesSlide+xml"/>
  <Override PartName="/ppt/notesSlides/notesSlide120.xml" ContentType="application/vnd.openxmlformats-officedocument.presentationml.notesSlide+xml"/>
  <Override PartName="/ppt/notesSlides/notesSlide121.xml" ContentType="application/vnd.openxmlformats-officedocument.presentationml.notesSlide+xml"/>
  <Override PartName="/ppt/notesSlides/notesSlide122.xml" ContentType="application/vnd.openxmlformats-officedocument.presentationml.notesSlide+xml"/>
  <Override PartName="/ppt/notesSlides/notesSlide123.xml" ContentType="application/vnd.openxmlformats-officedocument.presentationml.notesSlide+xml"/>
  <Override PartName="/ppt/notesSlides/notesSlide124.xml" ContentType="application/vnd.openxmlformats-officedocument.presentationml.notesSlide+xml"/>
  <Override PartName="/ppt/notesSlides/notesSlide125.xml" ContentType="application/vnd.openxmlformats-officedocument.presentationml.notesSlide+xml"/>
  <Override PartName="/ppt/notesSlides/notesSlide126.xml" ContentType="application/vnd.openxmlformats-officedocument.presentationml.notesSlide+xml"/>
  <Override PartName="/ppt/notesSlides/notesSlide127.xml" ContentType="application/vnd.openxmlformats-officedocument.presentationml.notesSlide+xml"/>
  <Override PartName="/ppt/notesSlides/notesSlide128.xml" ContentType="application/vnd.openxmlformats-officedocument.presentationml.notesSlide+xml"/>
  <Override PartName="/ppt/notesSlides/notesSlide129.xml" ContentType="application/vnd.openxmlformats-officedocument.presentationml.notesSlide+xml"/>
  <Override PartName="/ppt/notesSlides/notesSlide130.xml" ContentType="application/vnd.openxmlformats-officedocument.presentationml.notesSlide+xml"/>
  <Override PartName="/ppt/notesSlides/notesSlide131.xml" ContentType="application/vnd.openxmlformats-officedocument.presentationml.notesSlide+xml"/>
  <Override PartName="/ppt/notesSlides/notesSlide132.xml" ContentType="application/vnd.openxmlformats-officedocument.presentationml.notesSlide+xml"/>
  <Override PartName="/ppt/notesSlides/notesSlide133.xml" ContentType="application/vnd.openxmlformats-officedocument.presentationml.notesSlide+xml"/>
  <Override PartName="/ppt/notesSlides/notesSlide134.xml" ContentType="application/vnd.openxmlformats-officedocument.presentationml.notesSlide+xml"/>
  <Override PartName="/ppt/notesSlides/notesSlide135.xml" ContentType="application/vnd.openxmlformats-officedocument.presentationml.notesSlide+xml"/>
  <Override PartName="/ppt/notesSlides/notesSlide136.xml" ContentType="application/vnd.openxmlformats-officedocument.presentationml.notesSlide+xml"/>
  <Override PartName="/ppt/notesSlides/notesSlide137.xml" ContentType="application/vnd.openxmlformats-officedocument.presentationml.notesSlide+xml"/>
  <Override PartName="/ppt/notesSlides/notesSlide138.xml" ContentType="application/vnd.openxmlformats-officedocument.presentationml.notesSlide+xml"/>
  <Override PartName="/ppt/notesSlides/notesSlide139.xml" ContentType="application/vnd.openxmlformats-officedocument.presentationml.notesSlide+xml"/>
  <Override PartName="/ppt/notesSlides/notesSlide140.xml" ContentType="application/vnd.openxmlformats-officedocument.presentationml.notesSlide+xml"/>
  <Override PartName="/ppt/notesSlides/notesSlide141.xml" ContentType="application/vnd.openxmlformats-officedocument.presentationml.notesSlide+xml"/>
  <Override PartName="/ppt/notesSlides/notesSlide142.xml" ContentType="application/vnd.openxmlformats-officedocument.presentationml.notesSlide+xml"/>
  <Override PartName="/ppt/notesSlides/notesSlide143.xml" ContentType="application/vnd.openxmlformats-officedocument.presentationml.notesSlide+xml"/>
  <Override PartName="/ppt/notesSlides/notesSlide144.xml" ContentType="application/vnd.openxmlformats-officedocument.presentationml.notesSlide+xml"/>
  <Override PartName="/ppt/notesSlides/notesSlide145.xml" ContentType="application/vnd.openxmlformats-officedocument.presentationml.notesSlide+xml"/>
  <Override PartName="/ppt/notesSlides/notesSlide146.xml" ContentType="application/vnd.openxmlformats-officedocument.presentationml.notesSlide+xml"/>
  <Override PartName="/ppt/notesSlides/notesSlide147.xml" ContentType="application/vnd.openxmlformats-officedocument.presentationml.notesSlide+xml"/>
  <Override PartName="/ppt/notesSlides/notesSlide148.xml" ContentType="application/vnd.openxmlformats-officedocument.presentationml.notesSlide+xml"/>
  <Override PartName="/ppt/notesSlides/notesSlide149.xml" ContentType="application/vnd.openxmlformats-officedocument.presentationml.notesSlide+xml"/>
  <Override PartName="/ppt/notesSlides/notesSlide150.xml" ContentType="application/vnd.openxmlformats-officedocument.presentationml.notesSlide+xml"/>
  <Override PartName="/ppt/notesSlides/notesSlide151.xml" ContentType="application/vnd.openxmlformats-officedocument.presentationml.notesSlide+xml"/>
  <Override PartName="/ppt/notesSlides/notesSlide152.xml" ContentType="application/vnd.openxmlformats-officedocument.presentationml.notesSlide+xml"/>
  <Override PartName="/ppt/notesSlides/notesSlide153.xml" ContentType="application/vnd.openxmlformats-officedocument.presentationml.notesSlide+xml"/>
  <Override PartName="/ppt/notesSlides/notesSlide154.xml" ContentType="application/vnd.openxmlformats-officedocument.presentationml.notesSlide+xml"/>
  <Override PartName="/ppt/notesSlides/notesSlide155.xml" ContentType="application/vnd.openxmlformats-officedocument.presentationml.notesSlide+xml"/>
  <Override PartName="/ppt/notesSlides/notesSlide156.xml" ContentType="application/vnd.openxmlformats-officedocument.presentationml.notesSlide+xml"/>
  <Override PartName="/ppt/notesSlides/notesSlide157.xml" ContentType="application/vnd.openxmlformats-officedocument.presentationml.notesSlide+xml"/>
  <Override PartName="/ppt/notesSlides/notesSlide158.xml" ContentType="application/vnd.openxmlformats-officedocument.presentationml.notesSlide+xml"/>
  <Override PartName="/ppt/notesSlides/notesSlide159.xml" ContentType="application/vnd.openxmlformats-officedocument.presentationml.notesSlide+xml"/>
  <Override PartName="/ppt/notesSlides/notesSlide160.xml" ContentType="application/vnd.openxmlformats-officedocument.presentationml.notesSlide+xml"/>
  <Override PartName="/ppt/notesSlides/notesSlide161.xml" ContentType="application/vnd.openxmlformats-officedocument.presentationml.notesSlide+xml"/>
  <Override PartName="/ppt/notesSlides/notesSlide162.xml" ContentType="application/vnd.openxmlformats-officedocument.presentationml.notesSlide+xml"/>
  <Override PartName="/ppt/notesSlides/notesSlide163.xml" ContentType="application/vnd.openxmlformats-officedocument.presentationml.notesSlide+xml"/>
  <Override PartName="/ppt/notesSlides/notesSlide164.xml" ContentType="application/vnd.openxmlformats-officedocument.presentationml.notesSlide+xml"/>
  <Override PartName="/ppt/notesSlides/notesSlide165.xml" ContentType="application/vnd.openxmlformats-officedocument.presentationml.notesSlide+xml"/>
  <Override PartName="/ppt/notesSlides/notesSlide166.xml" ContentType="application/vnd.openxmlformats-officedocument.presentationml.notesSlide+xml"/>
  <Override PartName="/ppt/notesSlides/notesSlide167.xml" ContentType="application/vnd.openxmlformats-officedocument.presentationml.notesSlide+xml"/>
  <Override PartName="/ppt/notesSlides/notesSlide168.xml" ContentType="application/vnd.openxmlformats-officedocument.presentationml.notesSlide+xml"/>
  <Override PartName="/ppt/notesSlides/notesSlide169.xml" ContentType="application/vnd.openxmlformats-officedocument.presentationml.notesSlide+xml"/>
  <Override PartName="/ppt/notesSlides/notesSlide170.xml" ContentType="application/vnd.openxmlformats-officedocument.presentationml.notesSlide+xml"/>
  <Override PartName="/ppt/notesSlides/notesSlide171.xml" ContentType="application/vnd.openxmlformats-officedocument.presentationml.notesSlide+xml"/>
  <Override PartName="/ppt/notesSlides/notesSlide172.xml" ContentType="application/vnd.openxmlformats-officedocument.presentationml.notesSlide+xml"/>
  <Override PartName="/ppt/notesSlides/notesSlide173.xml" ContentType="application/vnd.openxmlformats-officedocument.presentationml.notesSlide+xml"/>
  <Override PartName="/ppt/notesSlides/notesSlide174.xml" ContentType="application/vnd.openxmlformats-officedocument.presentationml.notesSlide+xml"/>
  <Override PartName="/ppt/notesSlides/notesSlide175.xml" ContentType="application/vnd.openxmlformats-officedocument.presentationml.notesSlide+xml"/>
  <Override PartName="/ppt/notesSlides/notesSlide176.xml" ContentType="application/vnd.openxmlformats-officedocument.presentationml.notesSlide+xml"/>
  <Override PartName="/ppt/notesSlides/notesSlide177.xml" ContentType="application/vnd.openxmlformats-officedocument.presentationml.notesSlide+xml"/>
  <Override PartName="/ppt/notesSlides/notesSlide178.xml" ContentType="application/vnd.openxmlformats-officedocument.presentationml.notesSlide+xml"/>
  <Override PartName="/ppt/notesSlides/notesSlide179.xml" ContentType="application/vnd.openxmlformats-officedocument.presentationml.notesSlide+xml"/>
  <Override PartName="/ppt/notesSlides/notesSlide180.xml" ContentType="application/vnd.openxmlformats-officedocument.presentationml.notesSlide+xml"/>
  <Override PartName="/ppt/notesSlides/notesSlide181.xml" ContentType="application/vnd.openxmlformats-officedocument.presentationml.notesSlide+xml"/>
  <Override PartName="/ppt/notesSlides/notesSlide182.xml" ContentType="application/vnd.openxmlformats-officedocument.presentationml.notesSlide+xml"/>
  <Override PartName="/ppt/notesSlides/notesSlide183.xml" ContentType="application/vnd.openxmlformats-officedocument.presentationml.notesSlide+xml"/>
  <Override PartName="/ppt/notesSlides/notesSlide184.xml" ContentType="application/vnd.openxmlformats-officedocument.presentationml.notesSlide+xml"/>
  <Override PartName="/ppt/notesSlides/notesSlide185.xml" ContentType="application/vnd.openxmlformats-officedocument.presentationml.notesSlide+xml"/>
  <Override PartName="/ppt/notesSlides/notesSlide186.xml" ContentType="application/vnd.openxmlformats-officedocument.presentationml.notesSlide+xml"/>
  <Override PartName="/ppt/notesSlides/notesSlide187.xml" ContentType="application/vnd.openxmlformats-officedocument.presentationml.notesSlide+xml"/>
  <Override PartName="/ppt/notesSlides/notesSlide188.xml" ContentType="application/vnd.openxmlformats-officedocument.presentationml.notesSlide+xml"/>
  <Override PartName="/ppt/notesSlides/notesSlide189.xml" ContentType="application/vnd.openxmlformats-officedocument.presentationml.notesSlide+xml"/>
  <Override PartName="/ppt/notesSlides/notesSlide190.xml" ContentType="application/vnd.openxmlformats-officedocument.presentationml.notesSlide+xml"/>
  <Override PartName="/ppt/notesSlides/notesSlide191.xml" ContentType="application/vnd.openxmlformats-officedocument.presentationml.notesSlide+xml"/>
  <Override PartName="/ppt/notesSlides/notesSlide192.xml" ContentType="application/vnd.openxmlformats-officedocument.presentationml.notesSlide+xml"/>
  <Override PartName="/ppt/notesSlides/notesSlide193.xml" ContentType="application/vnd.openxmlformats-officedocument.presentationml.notesSlide+xml"/>
  <Override PartName="/ppt/notesSlides/notesSlide194.xml" ContentType="application/vnd.openxmlformats-officedocument.presentationml.notesSlide+xml"/>
  <Override PartName="/ppt/notesSlides/notesSlide195.xml" ContentType="application/vnd.openxmlformats-officedocument.presentationml.notesSlide+xml"/>
  <Override PartName="/ppt/notesSlides/notesSlide196.xml" ContentType="application/vnd.openxmlformats-officedocument.presentationml.notesSlide+xml"/>
  <Override PartName="/ppt/notesSlides/notesSlide19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>
  <p:sldMasterIdLst>
    <p:sldMasterId id="2147483659" r:id="rId1"/>
  </p:sldMasterIdLst>
  <p:notesMasterIdLst>
    <p:notesMasterId r:id="rId219"/>
  </p:notesMasterIdLst>
  <p:sldIdLst>
    <p:sldId id="770" r:id="rId2"/>
    <p:sldId id="319" r:id="rId3"/>
    <p:sldId id="609" r:id="rId4"/>
    <p:sldId id="610" r:id="rId5"/>
    <p:sldId id="612" r:id="rId6"/>
    <p:sldId id="613" r:id="rId7"/>
    <p:sldId id="614" r:id="rId8"/>
    <p:sldId id="615" r:id="rId9"/>
    <p:sldId id="616" r:id="rId10"/>
    <p:sldId id="617" r:id="rId11"/>
    <p:sldId id="618" r:id="rId12"/>
    <p:sldId id="620" r:id="rId13"/>
    <p:sldId id="621" r:id="rId14"/>
    <p:sldId id="622" r:id="rId15"/>
    <p:sldId id="623" r:id="rId16"/>
    <p:sldId id="624" r:id="rId17"/>
    <p:sldId id="625" r:id="rId18"/>
    <p:sldId id="626" r:id="rId19"/>
    <p:sldId id="627" r:id="rId20"/>
    <p:sldId id="628" r:id="rId21"/>
    <p:sldId id="629" r:id="rId22"/>
    <p:sldId id="630" r:id="rId23"/>
    <p:sldId id="631" r:id="rId24"/>
    <p:sldId id="632" r:id="rId25"/>
    <p:sldId id="633" r:id="rId26"/>
    <p:sldId id="634" r:id="rId27"/>
    <p:sldId id="635" r:id="rId28"/>
    <p:sldId id="636" r:id="rId29"/>
    <p:sldId id="637" r:id="rId30"/>
    <p:sldId id="638" r:id="rId31"/>
    <p:sldId id="639" r:id="rId32"/>
    <p:sldId id="640" r:id="rId33"/>
    <p:sldId id="641" r:id="rId34"/>
    <p:sldId id="642" r:id="rId35"/>
    <p:sldId id="643" r:id="rId36"/>
    <p:sldId id="644" r:id="rId37"/>
    <p:sldId id="645" r:id="rId38"/>
    <p:sldId id="650" r:id="rId39"/>
    <p:sldId id="651" r:id="rId40"/>
    <p:sldId id="652" r:id="rId41"/>
    <p:sldId id="653" r:id="rId42"/>
    <p:sldId id="666" r:id="rId43"/>
    <p:sldId id="667" r:id="rId44"/>
    <p:sldId id="668" r:id="rId45"/>
    <p:sldId id="681" r:id="rId46"/>
    <p:sldId id="682" r:id="rId47"/>
    <p:sldId id="683" r:id="rId48"/>
    <p:sldId id="684" r:id="rId49"/>
    <p:sldId id="685" r:id="rId50"/>
    <p:sldId id="686" r:id="rId51"/>
    <p:sldId id="687" r:id="rId52"/>
    <p:sldId id="688" r:id="rId53"/>
    <p:sldId id="689" r:id="rId54"/>
    <p:sldId id="690" r:id="rId55"/>
    <p:sldId id="691" r:id="rId56"/>
    <p:sldId id="692" r:id="rId57"/>
    <p:sldId id="693" r:id="rId58"/>
    <p:sldId id="694" r:id="rId59"/>
    <p:sldId id="695" r:id="rId60"/>
    <p:sldId id="696" r:id="rId61"/>
    <p:sldId id="697" r:id="rId62"/>
    <p:sldId id="698" r:id="rId63"/>
    <p:sldId id="699" r:id="rId64"/>
    <p:sldId id="700" r:id="rId65"/>
    <p:sldId id="701" r:id="rId66"/>
    <p:sldId id="702" r:id="rId67"/>
    <p:sldId id="703" r:id="rId68"/>
    <p:sldId id="704" r:id="rId69"/>
    <p:sldId id="705" r:id="rId70"/>
    <p:sldId id="706" r:id="rId71"/>
    <p:sldId id="707" r:id="rId72"/>
    <p:sldId id="708" r:id="rId73"/>
    <p:sldId id="709" r:id="rId74"/>
    <p:sldId id="710" r:id="rId75"/>
    <p:sldId id="711" r:id="rId76"/>
    <p:sldId id="712" r:id="rId77"/>
    <p:sldId id="713" r:id="rId78"/>
    <p:sldId id="714" r:id="rId79"/>
    <p:sldId id="715" r:id="rId80"/>
    <p:sldId id="716" r:id="rId81"/>
    <p:sldId id="717" r:id="rId82"/>
    <p:sldId id="718" r:id="rId83"/>
    <p:sldId id="771" r:id="rId84"/>
    <p:sldId id="772" r:id="rId85"/>
    <p:sldId id="720" r:id="rId86"/>
    <p:sldId id="725" r:id="rId87"/>
    <p:sldId id="726" r:id="rId88"/>
    <p:sldId id="727" r:id="rId89"/>
    <p:sldId id="728" r:id="rId90"/>
    <p:sldId id="729" r:id="rId91"/>
    <p:sldId id="730" r:id="rId92"/>
    <p:sldId id="731" r:id="rId93"/>
    <p:sldId id="732" r:id="rId94"/>
    <p:sldId id="733" r:id="rId95"/>
    <p:sldId id="734" r:id="rId96"/>
    <p:sldId id="735" r:id="rId97"/>
    <p:sldId id="736" r:id="rId98"/>
    <p:sldId id="737" r:id="rId99"/>
    <p:sldId id="738" r:id="rId100"/>
    <p:sldId id="739" r:id="rId101"/>
    <p:sldId id="740" r:id="rId102"/>
    <p:sldId id="741" r:id="rId103"/>
    <p:sldId id="742" r:id="rId104"/>
    <p:sldId id="743" r:id="rId105"/>
    <p:sldId id="744" r:id="rId106"/>
    <p:sldId id="745" r:id="rId107"/>
    <p:sldId id="746" r:id="rId108"/>
    <p:sldId id="747" r:id="rId109"/>
    <p:sldId id="748" r:id="rId110"/>
    <p:sldId id="749" r:id="rId111"/>
    <p:sldId id="750" r:id="rId112"/>
    <p:sldId id="752" r:id="rId113"/>
    <p:sldId id="753" r:id="rId114"/>
    <p:sldId id="754" r:id="rId115"/>
    <p:sldId id="755" r:id="rId116"/>
    <p:sldId id="756" r:id="rId117"/>
    <p:sldId id="757" r:id="rId118"/>
    <p:sldId id="758" r:id="rId119"/>
    <p:sldId id="759" r:id="rId120"/>
    <p:sldId id="761" r:id="rId121"/>
    <p:sldId id="762" r:id="rId122"/>
    <p:sldId id="763" r:id="rId123"/>
    <p:sldId id="764" r:id="rId124"/>
    <p:sldId id="765" r:id="rId125"/>
    <p:sldId id="766" r:id="rId126"/>
    <p:sldId id="767" r:id="rId127"/>
    <p:sldId id="849" r:id="rId128"/>
    <p:sldId id="850" r:id="rId129"/>
    <p:sldId id="851" r:id="rId130"/>
    <p:sldId id="852" r:id="rId131"/>
    <p:sldId id="853" r:id="rId132"/>
    <p:sldId id="854" r:id="rId133"/>
    <p:sldId id="855" r:id="rId134"/>
    <p:sldId id="856" r:id="rId135"/>
    <p:sldId id="857" r:id="rId136"/>
    <p:sldId id="858" r:id="rId137"/>
    <p:sldId id="859" r:id="rId138"/>
    <p:sldId id="860" r:id="rId139"/>
    <p:sldId id="861" r:id="rId140"/>
    <p:sldId id="862" r:id="rId141"/>
    <p:sldId id="768" r:id="rId142"/>
    <p:sldId id="845" r:id="rId143"/>
    <p:sldId id="847" r:id="rId144"/>
    <p:sldId id="848" r:id="rId145"/>
    <p:sldId id="871" r:id="rId146"/>
    <p:sldId id="773" r:id="rId147"/>
    <p:sldId id="774" r:id="rId148"/>
    <p:sldId id="775" r:id="rId149"/>
    <p:sldId id="776" r:id="rId150"/>
    <p:sldId id="777" r:id="rId151"/>
    <p:sldId id="778" r:id="rId152"/>
    <p:sldId id="779" r:id="rId153"/>
    <p:sldId id="780" r:id="rId154"/>
    <p:sldId id="781" r:id="rId155"/>
    <p:sldId id="782" r:id="rId156"/>
    <p:sldId id="783" r:id="rId157"/>
    <p:sldId id="784" r:id="rId158"/>
    <p:sldId id="785" r:id="rId159"/>
    <p:sldId id="786" r:id="rId160"/>
    <p:sldId id="787" r:id="rId161"/>
    <p:sldId id="788" r:id="rId162"/>
    <p:sldId id="789" r:id="rId163"/>
    <p:sldId id="790" r:id="rId164"/>
    <p:sldId id="791" r:id="rId165"/>
    <p:sldId id="792" r:id="rId166"/>
    <p:sldId id="793" r:id="rId167"/>
    <p:sldId id="794" r:id="rId168"/>
    <p:sldId id="795" r:id="rId169"/>
    <p:sldId id="796" r:id="rId170"/>
    <p:sldId id="797" r:id="rId171"/>
    <p:sldId id="798" r:id="rId172"/>
    <p:sldId id="799" r:id="rId173"/>
    <p:sldId id="800" r:id="rId174"/>
    <p:sldId id="801" r:id="rId175"/>
    <p:sldId id="802" r:id="rId176"/>
    <p:sldId id="803" r:id="rId177"/>
    <p:sldId id="804" r:id="rId178"/>
    <p:sldId id="805" r:id="rId179"/>
    <p:sldId id="806" r:id="rId180"/>
    <p:sldId id="807" r:id="rId181"/>
    <p:sldId id="808" r:id="rId182"/>
    <p:sldId id="809" r:id="rId183"/>
    <p:sldId id="810" r:id="rId184"/>
    <p:sldId id="811" r:id="rId185"/>
    <p:sldId id="812" r:id="rId186"/>
    <p:sldId id="813" r:id="rId187"/>
    <p:sldId id="814" r:id="rId188"/>
    <p:sldId id="815" r:id="rId189"/>
    <p:sldId id="816" r:id="rId190"/>
    <p:sldId id="817" r:id="rId191"/>
    <p:sldId id="818" r:id="rId192"/>
    <p:sldId id="819" r:id="rId193"/>
    <p:sldId id="820" r:id="rId194"/>
    <p:sldId id="821" r:id="rId195"/>
    <p:sldId id="822" r:id="rId196"/>
    <p:sldId id="823" r:id="rId197"/>
    <p:sldId id="824" r:id="rId198"/>
    <p:sldId id="825" r:id="rId199"/>
    <p:sldId id="826" r:id="rId200"/>
    <p:sldId id="827" r:id="rId201"/>
    <p:sldId id="828" r:id="rId202"/>
    <p:sldId id="829" r:id="rId203"/>
    <p:sldId id="830" r:id="rId204"/>
    <p:sldId id="831" r:id="rId205"/>
    <p:sldId id="832" r:id="rId206"/>
    <p:sldId id="833" r:id="rId207"/>
    <p:sldId id="834" r:id="rId208"/>
    <p:sldId id="835" r:id="rId209"/>
    <p:sldId id="836" r:id="rId210"/>
    <p:sldId id="837" r:id="rId211"/>
    <p:sldId id="838" r:id="rId212"/>
    <p:sldId id="839" r:id="rId213"/>
    <p:sldId id="840" r:id="rId214"/>
    <p:sldId id="841" r:id="rId215"/>
    <p:sldId id="842" r:id="rId216"/>
    <p:sldId id="843" r:id="rId217"/>
    <p:sldId id="844" r:id="rId218"/>
  </p:sldIdLst>
  <p:sldSz cx="12192000" cy="6858000"/>
  <p:notesSz cx="6858000" cy="9144000"/>
  <p:embeddedFontLst>
    <p:embeddedFont>
      <p:font typeface="Britannic Bold" panose="020B0903060703020204" pitchFamily="34" charset="0"/>
      <p:regular r:id="rId220"/>
    </p:embeddedFont>
    <p:embeddedFont>
      <p:font typeface="Arimo" panose="020B0604020202020204" charset="0"/>
      <p:regular r:id="rId221"/>
      <p:bold r:id="rId222"/>
      <p:italic r:id="rId223"/>
      <p:boldItalic r:id="rId224"/>
    </p:embeddedFont>
    <p:embeddedFont>
      <p:font typeface="Calibri" panose="020F0502020204030204" pitchFamily="34" charset="0"/>
      <p:regular r:id="rId225"/>
      <p:bold r:id="rId226"/>
    </p:embeddedFont>
    <p:embeddedFont>
      <p:font typeface="Franklin Gothic Heavy" panose="020B0903020102020204" pitchFamily="34" charset="0"/>
      <p:regular r:id="rId227"/>
      <p:italic r:id="rId228"/>
    </p:embeddedFont>
    <p:embeddedFont>
      <p:font typeface="Teko" panose="020B0604020202020204" charset="0"/>
      <p:regular r:id="rId229"/>
      <p:bold r:id="rId230"/>
    </p:embeddedFont>
    <p:embeddedFont>
      <p:font typeface="Tahoma" panose="020B0604030504040204" pitchFamily="34" charset="0"/>
      <p:regular r:id="rId231"/>
      <p:bold r:id="rId232"/>
    </p:embeddedFont>
    <p:embeddedFont>
      <p:font typeface="DecoType Naskh" panose="02010400000000000000" pitchFamily="2" charset="-78"/>
      <p:regular r:id="rId233"/>
    </p:embeddedFont>
    <p:embeddedFont>
      <p:font typeface="GE Dinar Two" panose="020A0503020102020204" pitchFamily="18" charset="-78"/>
      <p:regular r:id="rId234"/>
    </p:embeddedFont>
    <p:embeddedFont>
      <p:font typeface="Agency FB" panose="020B0503020202020204" pitchFamily="34" charset="0"/>
      <p:regular r:id="rId235"/>
      <p:bold r:id="rId236"/>
    </p:embeddedFont>
    <p:embeddedFont>
      <p:font typeface="Noto Kufi Arabic" panose="020B0604020202020204" charset="-78"/>
      <p:regular r:id="rId237"/>
      <p:bold r:id="rId238"/>
    </p:embeddedFont>
    <p:embeddedFont>
      <p:font typeface="DecoType Naskh Extensions" panose="02010400000000000000" pitchFamily="2" charset="-78"/>
      <p:regular r:id="rId239"/>
    </p:embeddedFont>
    <p:embeddedFont>
      <p:font typeface="DecoType Naskh Variants" panose="02010400000000000000" pitchFamily="2" charset="-78"/>
      <p:regular r:id="rId24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0B83C57-75BF-4047-9756-65E68A169395}">
  <a:tblStyle styleId="{30B83C57-75BF-4047-9756-65E68A16939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B3E5C419-CE35-4ACC-9B29-BBEAF444B40E}" styleName="Table_1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9EFF7"/>
          </a:solidFill>
        </a:fill>
      </a:tcStyle>
    </a:wholeTbl>
    <a:band1H>
      <a:tcTxStyle/>
      <a:tcStyle>
        <a:tcBdr/>
        <a:fill>
          <a:solidFill>
            <a:srgbClr val="D0DEEF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D0DEEF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7" autoAdjust="0"/>
    <p:restoredTop sz="94660"/>
  </p:normalViewPr>
  <p:slideViewPr>
    <p:cSldViewPr snapToGrid="0">
      <p:cViewPr varScale="1">
        <p:scale>
          <a:sx n="87" d="100"/>
          <a:sy n="87" d="100"/>
        </p:scale>
        <p:origin x="12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226" Type="http://schemas.openxmlformats.org/officeDocument/2006/relationships/font" Target="fonts/font7.fntdata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slide" Target="slides/slide180.xml"/><Relationship Id="rId216" Type="http://schemas.openxmlformats.org/officeDocument/2006/relationships/slide" Target="slides/slide215.xml"/><Relationship Id="rId237" Type="http://schemas.openxmlformats.org/officeDocument/2006/relationships/font" Target="fonts/font18.fntdata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227" Type="http://schemas.openxmlformats.org/officeDocument/2006/relationships/font" Target="fonts/font8.fntdata"/><Relationship Id="rId201" Type="http://schemas.openxmlformats.org/officeDocument/2006/relationships/slide" Target="slides/slide200.xml"/><Relationship Id="rId222" Type="http://schemas.openxmlformats.org/officeDocument/2006/relationships/font" Target="fonts/font3.fntdata"/><Relationship Id="rId243" Type="http://schemas.openxmlformats.org/officeDocument/2006/relationships/theme" Target="theme/theme1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61" Type="http://schemas.openxmlformats.org/officeDocument/2006/relationships/slide" Target="slides/slide160.xml"/><Relationship Id="rId166" Type="http://schemas.openxmlformats.org/officeDocument/2006/relationships/slide" Target="slides/slide165.xml"/><Relationship Id="rId182" Type="http://schemas.openxmlformats.org/officeDocument/2006/relationships/slide" Target="slides/slide181.xml"/><Relationship Id="rId187" Type="http://schemas.openxmlformats.org/officeDocument/2006/relationships/slide" Target="slides/slide186.xml"/><Relationship Id="rId217" Type="http://schemas.openxmlformats.org/officeDocument/2006/relationships/slide" Target="slides/slide2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12" Type="http://schemas.openxmlformats.org/officeDocument/2006/relationships/slide" Target="slides/slide211.xml"/><Relationship Id="rId233" Type="http://schemas.openxmlformats.org/officeDocument/2006/relationships/font" Target="fonts/font14.fntdata"/><Relationship Id="rId238" Type="http://schemas.openxmlformats.org/officeDocument/2006/relationships/font" Target="fonts/font19.fntdata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2" Type="http://schemas.openxmlformats.org/officeDocument/2006/relationships/slide" Target="slides/slide201.xml"/><Relationship Id="rId207" Type="http://schemas.openxmlformats.org/officeDocument/2006/relationships/slide" Target="slides/slide206.xml"/><Relationship Id="rId223" Type="http://schemas.openxmlformats.org/officeDocument/2006/relationships/font" Target="fonts/font4.fntdata"/><Relationship Id="rId228" Type="http://schemas.openxmlformats.org/officeDocument/2006/relationships/font" Target="fonts/font9.fntdata"/><Relationship Id="rId244" Type="http://schemas.openxmlformats.org/officeDocument/2006/relationships/tableStyles" Target="tableStyle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3" Type="http://schemas.openxmlformats.org/officeDocument/2006/relationships/slide" Target="slides/slide212.xml"/><Relationship Id="rId218" Type="http://schemas.openxmlformats.org/officeDocument/2006/relationships/slide" Target="slides/slide217.xml"/><Relationship Id="rId234" Type="http://schemas.openxmlformats.org/officeDocument/2006/relationships/font" Target="fonts/font15.fntdata"/><Relationship Id="rId239" Type="http://schemas.openxmlformats.org/officeDocument/2006/relationships/font" Target="fonts/font20.fntdata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208" Type="http://schemas.openxmlformats.org/officeDocument/2006/relationships/slide" Target="slides/slide207.xml"/><Relationship Id="rId229" Type="http://schemas.openxmlformats.org/officeDocument/2006/relationships/font" Target="fonts/font10.fntdata"/><Relationship Id="rId19" Type="http://schemas.openxmlformats.org/officeDocument/2006/relationships/slide" Target="slides/slide18.xml"/><Relationship Id="rId224" Type="http://schemas.openxmlformats.org/officeDocument/2006/relationships/font" Target="fonts/font5.fntdata"/><Relationship Id="rId240" Type="http://schemas.openxmlformats.org/officeDocument/2006/relationships/font" Target="fonts/font21.fntdata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189" Type="http://schemas.openxmlformats.org/officeDocument/2006/relationships/slide" Target="slides/slide188.xml"/><Relationship Id="rId21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30" Type="http://schemas.openxmlformats.org/officeDocument/2006/relationships/font" Target="fonts/font11.fntdata"/><Relationship Id="rId235" Type="http://schemas.openxmlformats.org/officeDocument/2006/relationships/font" Target="fonts/font16.fntdata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0" Type="http://schemas.openxmlformats.org/officeDocument/2006/relationships/font" Target="fonts/font1.fntdata"/><Relationship Id="rId225" Type="http://schemas.openxmlformats.org/officeDocument/2006/relationships/font" Target="fonts/font6.fntdata"/><Relationship Id="rId241" Type="http://schemas.openxmlformats.org/officeDocument/2006/relationships/presProps" Target="presProp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openxmlformats.org/officeDocument/2006/relationships/slide" Target="slides/slide18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slide" Target="slides/slide179.xml"/><Relationship Id="rId210" Type="http://schemas.openxmlformats.org/officeDocument/2006/relationships/slide" Target="slides/slide209.xml"/><Relationship Id="rId215" Type="http://schemas.openxmlformats.org/officeDocument/2006/relationships/slide" Target="slides/slide214.xml"/><Relationship Id="rId236" Type="http://schemas.openxmlformats.org/officeDocument/2006/relationships/font" Target="fonts/font17.fntdata"/><Relationship Id="rId26" Type="http://schemas.openxmlformats.org/officeDocument/2006/relationships/slide" Target="slides/slide25.xml"/><Relationship Id="rId231" Type="http://schemas.openxmlformats.org/officeDocument/2006/relationships/font" Target="fonts/font12.fntdata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font" Target="fonts/font2.fntdata"/><Relationship Id="rId242" Type="http://schemas.openxmlformats.org/officeDocument/2006/relationships/viewProps" Target="viewProps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32" Type="http://schemas.openxmlformats.org/officeDocument/2006/relationships/font" Target="fonts/font13.fntdata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9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10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10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10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10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10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10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10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10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10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8.xml"/><Relationship Id="rId1" Type="http://schemas.openxmlformats.org/officeDocument/2006/relationships/notesMaster" Target="../notesMasters/notesMaster1.xml"/></Relationships>
</file>

<file path=ppt/notesSlides/_rels/notesSlide10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1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1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1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1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1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1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1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1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1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1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9.xml"/><Relationship Id="rId1" Type="http://schemas.openxmlformats.org/officeDocument/2006/relationships/notesMaster" Target="../notesMasters/notesMaster1.xml"/></Relationships>
</file>

<file path=ppt/notesSlides/_rels/notesSlide1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0.xml"/><Relationship Id="rId1" Type="http://schemas.openxmlformats.org/officeDocument/2006/relationships/notesMaster" Target="../notesMasters/notesMaster1.xml"/></Relationships>
</file>

<file path=ppt/notesSlides/_rels/notesSlide1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1.xml"/><Relationship Id="rId1" Type="http://schemas.openxmlformats.org/officeDocument/2006/relationships/notesMaster" Target="../notesMasters/notesMaster1.xml"/></Relationships>
</file>

<file path=ppt/notesSlides/_rels/notesSlide1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2.xml"/><Relationship Id="rId1" Type="http://schemas.openxmlformats.org/officeDocument/2006/relationships/notesMaster" Target="../notesMasters/notesMaster1.xml"/></Relationships>
</file>

<file path=ppt/notesSlides/_rels/notesSlide1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3.xml"/><Relationship Id="rId1" Type="http://schemas.openxmlformats.org/officeDocument/2006/relationships/notesMaster" Target="../notesMasters/notesMaster1.xml"/></Relationships>
</file>

<file path=ppt/notesSlides/_rels/notesSlide1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4.xml"/><Relationship Id="rId1" Type="http://schemas.openxmlformats.org/officeDocument/2006/relationships/notesMaster" Target="../notesMasters/notesMaster1.xml"/></Relationships>
</file>

<file path=ppt/notesSlides/_rels/notesSlide1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5.xml"/><Relationship Id="rId1" Type="http://schemas.openxmlformats.org/officeDocument/2006/relationships/notesMaster" Target="../notesMasters/notesMaster1.xml"/></Relationships>
</file>

<file path=ppt/notesSlides/_rels/notesSlide1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6.xml"/><Relationship Id="rId1" Type="http://schemas.openxmlformats.org/officeDocument/2006/relationships/notesMaster" Target="../notesMasters/notesMaster1.xml"/></Relationships>
</file>

<file path=ppt/notesSlides/_rels/notesSlide1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1.xml"/><Relationship Id="rId1" Type="http://schemas.openxmlformats.org/officeDocument/2006/relationships/notesMaster" Target="../notesMasters/notesMaster1.xml"/></Relationships>
</file>

<file path=ppt/notesSlides/_rels/notesSlide1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7.xml"/><Relationship Id="rId1" Type="http://schemas.openxmlformats.org/officeDocument/2006/relationships/notesMaster" Target="../notesMasters/notesMaster1.xml"/></Relationships>
</file>

<file path=ppt/notesSlides/_rels/notesSlide1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8.xml"/><Relationship Id="rId1" Type="http://schemas.openxmlformats.org/officeDocument/2006/relationships/notesMaster" Target="../notesMasters/notesMaster1.xml"/></Relationships>
</file>

<file path=ppt/notesSlides/_rels/notesSlide1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9.xml"/><Relationship Id="rId1" Type="http://schemas.openxmlformats.org/officeDocument/2006/relationships/notesMaster" Target="../notesMasters/notesMaster1.xml"/></Relationships>
</file>

<file path=ppt/notesSlides/_rels/notesSlide1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0.xml"/><Relationship Id="rId1" Type="http://schemas.openxmlformats.org/officeDocument/2006/relationships/notesMaster" Target="../notesMasters/notesMaster1.xml"/></Relationships>
</file>

<file path=ppt/notesSlides/_rels/notesSlide1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1.xml"/><Relationship Id="rId1" Type="http://schemas.openxmlformats.org/officeDocument/2006/relationships/notesMaster" Target="../notesMasters/notesMaster1.xml"/></Relationships>
</file>

<file path=ppt/notesSlides/_rels/notesSlide1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2.xml"/><Relationship Id="rId1" Type="http://schemas.openxmlformats.org/officeDocument/2006/relationships/notesMaster" Target="../notesMasters/notesMaster1.xml"/></Relationships>
</file>

<file path=ppt/notesSlides/_rels/notesSlide1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3.xml"/><Relationship Id="rId1" Type="http://schemas.openxmlformats.org/officeDocument/2006/relationships/notesMaster" Target="../notesMasters/notesMaster1.xml"/></Relationships>
</file>

<file path=ppt/notesSlides/_rels/notesSlide1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4.xml"/><Relationship Id="rId1" Type="http://schemas.openxmlformats.org/officeDocument/2006/relationships/notesMaster" Target="../notesMasters/notesMaster1.xml"/></Relationships>
</file>

<file path=ppt/notesSlides/_rels/notesSlide1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5.xml"/><Relationship Id="rId1" Type="http://schemas.openxmlformats.org/officeDocument/2006/relationships/notesMaster" Target="../notesMasters/notesMaster1.xml"/></Relationships>
</file>

<file path=ppt/notesSlides/_rels/notesSlide1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6.xml"/><Relationship Id="rId1" Type="http://schemas.openxmlformats.org/officeDocument/2006/relationships/notesMaster" Target="../notesMasters/notesMaster1.xml"/></Relationships>
</file>

<file path=ppt/notesSlides/_rels/notesSlide1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7.xml"/><Relationship Id="rId1" Type="http://schemas.openxmlformats.org/officeDocument/2006/relationships/notesMaster" Target="../notesMasters/notesMaster1.xml"/></Relationships>
</file>

<file path=ppt/notesSlides/_rels/notesSlide1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8.xml"/><Relationship Id="rId1" Type="http://schemas.openxmlformats.org/officeDocument/2006/relationships/notesMaster" Target="../notesMasters/notesMaster1.xml"/></Relationships>
</file>

<file path=ppt/notesSlides/_rels/notesSlide1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9.xml"/><Relationship Id="rId1" Type="http://schemas.openxmlformats.org/officeDocument/2006/relationships/notesMaster" Target="../notesMasters/notesMaster1.xml"/></Relationships>
</file>

<file path=ppt/notesSlides/_rels/notesSlide1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0.xml"/><Relationship Id="rId1" Type="http://schemas.openxmlformats.org/officeDocument/2006/relationships/notesMaster" Target="../notesMasters/notesMaster1.xml"/></Relationships>
</file>

<file path=ppt/notesSlides/_rels/notesSlide1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1.xml"/><Relationship Id="rId1" Type="http://schemas.openxmlformats.org/officeDocument/2006/relationships/notesMaster" Target="../notesMasters/notesMaster1.xml"/></Relationships>
</file>

<file path=ppt/notesSlides/_rels/notesSlide1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2.xml"/><Relationship Id="rId1" Type="http://schemas.openxmlformats.org/officeDocument/2006/relationships/notesMaster" Target="../notesMasters/notesMaster1.xml"/></Relationships>
</file>

<file path=ppt/notesSlides/_rels/notesSlide1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3.xml"/><Relationship Id="rId1" Type="http://schemas.openxmlformats.org/officeDocument/2006/relationships/notesMaster" Target="../notesMasters/notesMaster1.xml"/></Relationships>
</file>

<file path=ppt/notesSlides/_rels/notesSlide1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4.xml"/><Relationship Id="rId1" Type="http://schemas.openxmlformats.org/officeDocument/2006/relationships/notesMaster" Target="../notesMasters/notesMaster1.xml"/></Relationships>
</file>

<file path=ppt/notesSlides/_rels/notesSlide1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5.xml"/><Relationship Id="rId1" Type="http://schemas.openxmlformats.org/officeDocument/2006/relationships/notesMaster" Target="../notesMasters/notesMaster1.xml"/></Relationships>
</file>

<file path=ppt/notesSlides/_rels/notesSlide1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6.xml"/><Relationship Id="rId1" Type="http://schemas.openxmlformats.org/officeDocument/2006/relationships/notesMaster" Target="../notesMasters/notesMaster1.xml"/></Relationships>
</file>

<file path=ppt/notesSlides/_rels/notesSlide1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7.xml"/><Relationship Id="rId1" Type="http://schemas.openxmlformats.org/officeDocument/2006/relationships/notesMaster" Target="../notesMasters/notesMaster1.xml"/></Relationships>
</file>

<file path=ppt/notesSlides/_rels/notesSlide1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8.xml"/><Relationship Id="rId1" Type="http://schemas.openxmlformats.org/officeDocument/2006/relationships/notesMaster" Target="../notesMasters/notesMaster1.xml"/></Relationships>
</file>

<file path=ppt/notesSlides/_rels/notesSlide1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9.xml"/><Relationship Id="rId1" Type="http://schemas.openxmlformats.org/officeDocument/2006/relationships/notesMaster" Target="../notesMasters/notesMaster1.xml"/></Relationships>
</file>

<file path=ppt/notesSlides/_rels/notesSlide1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0.xml"/><Relationship Id="rId1" Type="http://schemas.openxmlformats.org/officeDocument/2006/relationships/notesMaster" Target="../notesMasters/notesMaster1.xml"/></Relationships>
</file>

<file path=ppt/notesSlides/_rels/notesSlide1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1.xml"/><Relationship Id="rId1" Type="http://schemas.openxmlformats.org/officeDocument/2006/relationships/notesMaster" Target="../notesMasters/notesMaster1.xml"/></Relationships>
</file>

<file path=ppt/notesSlides/_rels/notesSlide1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2.xml"/><Relationship Id="rId1" Type="http://schemas.openxmlformats.org/officeDocument/2006/relationships/notesMaster" Target="../notesMasters/notesMaster1.xml"/></Relationships>
</file>

<file path=ppt/notesSlides/_rels/notesSlide1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3.xml"/><Relationship Id="rId1" Type="http://schemas.openxmlformats.org/officeDocument/2006/relationships/notesMaster" Target="../notesMasters/notesMaster1.xml"/></Relationships>
</file>

<file path=ppt/notesSlides/_rels/notesSlide1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4.xml"/><Relationship Id="rId1" Type="http://schemas.openxmlformats.org/officeDocument/2006/relationships/notesMaster" Target="../notesMasters/notesMaster1.xml"/></Relationships>
</file>

<file path=ppt/notesSlides/_rels/notesSlide1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5.xml"/><Relationship Id="rId1" Type="http://schemas.openxmlformats.org/officeDocument/2006/relationships/notesMaster" Target="../notesMasters/notesMaster1.xml"/></Relationships>
</file>

<file path=ppt/notesSlides/_rels/notesSlide1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6.xml"/><Relationship Id="rId1" Type="http://schemas.openxmlformats.org/officeDocument/2006/relationships/notesMaster" Target="../notesMasters/notesMaster1.xml"/></Relationships>
</file>

<file path=ppt/notesSlides/_rels/notesSlide1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7.xml"/><Relationship Id="rId1" Type="http://schemas.openxmlformats.org/officeDocument/2006/relationships/notesMaster" Target="../notesMasters/notesMaster1.xml"/></Relationships>
</file>

<file path=ppt/notesSlides/_rels/notesSlide1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8.xml"/><Relationship Id="rId1" Type="http://schemas.openxmlformats.org/officeDocument/2006/relationships/notesMaster" Target="../notesMasters/notesMaster1.xml"/></Relationships>
</file>

<file path=ppt/notesSlides/_rels/notesSlide1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9.xml"/><Relationship Id="rId1" Type="http://schemas.openxmlformats.org/officeDocument/2006/relationships/notesMaster" Target="../notesMasters/notesMaster1.xml"/></Relationships>
</file>

<file path=ppt/notesSlides/_rels/notesSlide1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0.xml"/><Relationship Id="rId1" Type="http://schemas.openxmlformats.org/officeDocument/2006/relationships/notesMaster" Target="../notesMasters/notesMaster1.xml"/></Relationships>
</file>

<file path=ppt/notesSlides/_rels/notesSlide1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1.xml"/><Relationship Id="rId1" Type="http://schemas.openxmlformats.org/officeDocument/2006/relationships/notesMaster" Target="../notesMasters/notesMaster1.xml"/></Relationships>
</file>

<file path=ppt/notesSlides/_rels/notesSlide1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2.xml"/><Relationship Id="rId1" Type="http://schemas.openxmlformats.org/officeDocument/2006/relationships/notesMaster" Target="../notesMasters/notesMaster1.xml"/></Relationships>
</file>

<file path=ppt/notesSlides/_rels/notesSlide1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3.xml"/><Relationship Id="rId1" Type="http://schemas.openxmlformats.org/officeDocument/2006/relationships/notesMaster" Target="../notesMasters/notesMaster1.xml"/></Relationships>
</file>

<file path=ppt/notesSlides/_rels/notesSlide1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4.xml"/><Relationship Id="rId1" Type="http://schemas.openxmlformats.org/officeDocument/2006/relationships/notesMaster" Target="../notesMasters/notesMaster1.xml"/></Relationships>
</file>

<file path=ppt/notesSlides/_rels/notesSlide1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5.xml"/><Relationship Id="rId1" Type="http://schemas.openxmlformats.org/officeDocument/2006/relationships/notesMaster" Target="../notesMasters/notesMaster1.xml"/></Relationships>
</file>

<file path=ppt/notesSlides/_rels/notesSlide1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6.xml"/><Relationship Id="rId1" Type="http://schemas.openxmlformats.org/officeDocument/2006/relationships/notesMaster" Target="../notesMasters/notesMaster1.xml"/></Relationships>
</file>

<file path=ppt/notesSlides/_rels/notesSlide1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7.xml"/><Relationship Id="rId1" Type="http://schemas.openxmlformats.org/officeDocument/2006/relationships/notesMaster" Target="../notesMasters/notesMaster1.xml"/></Relationships>
</file>

<file path=ppt/notesSlides/_rels/notesSlide1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8.xml"/><Relationship Id="rId1" Type="http://schemas.openxmlformats.org/officeDocument/2006/relationships/notesMaster" Target="../notesMasters/notesMaster1.xml"/></Relationships>
</file>

<file path=ppt/notesSlides/_rels/notesSlide1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9.xml"/><Relationship Id="rId1" Type="http://schemas.openxmlformats.org/officeDocument/2006/relationships/notesMaster" Target="../notesMasters/notesMaster1.xml"/></Relationships>
</file>

<file path=ppt/notesSlides/_rels/notesSlide1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0.xml"/><Relationship Id="rId1" Type="http://schemas.openxmlformats.org/officeDocument/2006/relationships/notesMaster" Target="../notesMasters/notesMaster1.xml"/></Relationships>
</file>

<file path=ppt/notesSlides/_rels/notesSlide1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1.xml"/><Relationship Id="rId1" Type="http://schemas.openxmlformats.org/officeDocument/2006/relationships/notesMaster" Target="../notesMasters/notesMaster1.xml"/></Relationships>
</file>

<file path=ppt/notesSlides/_rels/notesSlide1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2.xml"/><Relationship Id="rId1" Type="http://schemas.openxmlformats.org/officeDocument/2006/relationships/notesMaster" Target="../notesMasters/notesMaster1.xml"/></Relationships>
</file>

<file path=ppt/notesSlides/_rels/notesSlide1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3.xml"/><Relationship Id="rId1" Type="http://schemas.openxmlformats.org/officeDocument/2006/relationships/notesMaster" Target="../notesMasters/notesMaster1.xml"/></Relationships>
</file>

<file path=ppt/notesSlides/_rels/notesSlide1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4.xml"/><Relationship Id="rId1" Type="http://schemas.openxmlformats.org/officeDocument/2006/relationships/notesMaster" Target="../notesMasters/notesMaster1.xml"/></Relationships>
</file>

<file path=ppt/notesSlides/_rels/notesSlide1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5.xml"/><Relationship Id="rId1" Type="http://schemas.openxmlformats.org/officeDocument/2006/relationships/notesMaster" Target="../notesMasters/notesMaster1.xml"/></Relationships>
</file>

<file path=ppt/notesSlides/_rels/notesSlide1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6.xml"/><Relationship Id="rId1" Type="http://schemas.openxmlformats.org/officeDocument/2006/relationships/notesMaster" Target="../notesMasters/notesMaster1.xml"/></Relationships>
</file>

<file path=ppt/notesSlides/_rels/notesSlide1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7.xml"/><Relationship Id="rId1" Type="http://schemas.openxmlformats.org/officeDocument/2006/relationships/notesMaster" Target="../notesMasters/notesMaster1.xml"/></Relationships>
</file>

<file path=ppt/notesSlides/_rels/notesSlide1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8.xml"/><Relationship Id="rId1" Type="http://schemas.openxmlformats.org/officeDocument/2006/relationships/notesMaster" Target="../notesMasters/notesMaster1.xml"/></Relationships>
</file>

<file path=ppt/notesSlides/_rels/notesSlide1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9.xml"/><Relationship Id="rId1" Type="http://schemas.openxmlformats.org/officeDocument/2006/relationships/notesMaster" Target="../notesMasters/notesMaster1.xml"/></Relationships>
</file>

<file path=ppt/notesSlides/_rels/notesSlide1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0.xml"/><Relationship Id="rId1" Type="http://schemas.openxmlformats.org/officeDocument/2006/relationships/notesMaster" Target="../notesMasters/notesMaster1.xml"/></Relationships>
</file>

<file path=ppt/notesSlides/_rels/notesSlide1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1.xml"/><Relationship Id="rId1" Type="http://schemas.openxmlformats.org/officeDocument/2006/relationships/notesMaster" Target="../notesMasters/notesMaster1.xml"/></Relationships>
</file>

<file path=ppt/notesSlides/_rels/notesSlide1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2.xml"/><Relationship Id="rId1" Type="http://schemas.openxmlformats.org/officeDocument/2006/relationships/notesMaster" Target="../notesMasters/notesMaster1.xml"/></Relationships>
</file>

<file path=ppt/notesSlides/_rels/notesSlide1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3.xml"/><Relationship Id="rId1" Type="http://schemas.openxmlformats.org/officeDocument/2006/relationships/notesMaster" Target="../notesMasters/notesMaster1.xml"/></Relationships>
</file>

<file path=ppt/notesSlides/_rels/notesSlide1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4.xml"/><Relationship Id="rId1" Type="http://schemas.openxmlformats.org/officeDocument/2006/relationships/notesMaster" Target="../notesMasters/notesMaster1.xml"/></Relationships>
</file>

<file path=ppt/notesSlides/_rels/notesSlide1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5.xml"/><Relationship Id="rId1" Type="http://schemas.openxmlformats.org/officeDocument/2006/relationships/notesMaster" Target="../notesMasters/notesMaster1.xml"/></Relationships>
</file>

<file path=ppt/notesSlides/_rels/notesSlide1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6.xml"/><Relationship Id="rId1" Type="http://schemas.openxmlformats.org/officeDocument/2006/relationships/notesMaster" Target="../notesMasters/notesMaster1.xml"/></Relationships>
</file>

<file path=ppt/notesSlides/_rels/notesSlide1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7.xml"/><Relationship Id="rId1" Type="http://schemas.openxmlformats.org/officeDocument/2006/relationships/notesMaster" Target="../notesMasters/notesMaster1.xml"/></Relationships>
</file>

<file path=ppt/notesSlides/_rels/notesSlide1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8.xml"/><Relationship Id="rId1" Type="http://schemas.openxmlformats.org/officeDocument/2006/relationships/notesMaster" Target="../notesMasters/notesMaster1.xml"/></Relationships>
</file>

<file path=ppt/notesSlides/_rels/notesSlide1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9.xml"/><Relationship Id="rId1" Type="http://schemas.openxmlformats.org/officeDocument/2006/relationships/notesMaster" Target="../notesMasters/notesMaster1.xml"/></Relationships>
</file>

<file path=ppt/notesSlides/_rels/notesSlide1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0.xml"/><Relationship Id="rId1" Type="http://schemas.openxmlformats.org/officeDocument/2006/relationships/notesMaster" Target="../notesMasters/notesMaster1.xml"/></Relationships>
</file>

<file path=ppt/notesSlides/_rels/notesSlide1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1.xml"/><Relationship Id="rId1" Type="http://schemas.openxmlformats.org/officeDocument/2006/relationships/notesMaster" Target="../notesMasters/notesMaster1.xml"/></Relationships>
</file>

<file path=ppt/notesSlides/_rels/notesSlide1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2.xml"/><Relationship Id="rId1" Type="http://schemas.openxmlformats.org/officeDocument/2006/relationships/notesMaster" Target="../notesMasters/notesMaster1.xml"/></Relationships>
</file>

<file path=ppt/notesSlides/_rels/notesSlide1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3.xml"/><Relationship Id="rId1" Type="http://schemas.openxmlformats.org/officeDocument/2006/relationships/notesMaster" Target="../notesMasters/notesMaster1.xml"/></Relationships>
</file>

<file path=ppt/notesSlides/_rels/notesSlide1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4.xml"/><Relationship Id="rId1" Type="http://schemas.openxmlformats.org/officeDocument/2006/relationships/notesMaster" Target="../notesMasters/notesMaster1.xml"/></Relationships>
</file>

<file path=ppt/notesSlides/_rels/notesSlide1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5.xml"/><Relationship Id="rId1" Type="http://schemas.openxmlformats.org/officeDocument/2006/relationships/notesMaster" Target="../notesMasters/notesMaster1.xml"/></Relationships>
</file>

<file path=ppt/notesSlides/_rels/notesSlide1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48190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" name="Google Shape;719;p6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0" name="Google Shape;720;p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5" name="Google Shape;3865;p35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66" name="Google Shape;3866;p3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8" name="Google Shape;3878;p35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79" name="Google Shape;3879;p3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6" name="Google Shape;3896;p35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97" name="Google Shape;3897;p3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5" name="Google Shape;3905;p35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06" name="Google Shape;3906;p3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8" name="Google Shape;3918;p35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19" name="Google Shape;3919;p3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8" name="Google Shape;3928;p36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29" name="Google Shape;3929;p3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9" name="Google Shape;3939;p36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0" name="Google Shape;3940;p3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8" name="Google Shape;3948;p36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9" name="Google Shape;3949;p3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7" name="Google Shape;3957;p36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58" name="Google Shape;3958;p3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0" name="Google Shape;3980;p36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81" name="Google Shape;3981;p3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9" name="Google Shape;3989;p36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90" name="Google Shape;3990;p3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8" name="Google Shape;3998;p36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99" name="Google Shape;3999;p3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7" name="Google Shape;4007;p36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08" name="Google Shape;4008;p3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2" name="Google Shape;4022;p36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23" name="Google Shape;4023;p3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1" name="Google Shape;4031;p37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32" name="Google Shape;4032;p3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0" name="Google Shape;4040;p37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41" name="Google Shape;4041;p3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9" name="Google Shape;4049;p37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50" name="Google Shape;4050;p3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6" name="Google Shape;4066;p37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67" name="Google Shape;4067;p3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5" name="Google Shape;4075;p37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76" name="Google Shape;4076;p3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4" name="Google Shape;4084;p37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85" name="Google Shape;4085;p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3" name="Google Shape;4093;p37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94" name="Google Shape;4094;p3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2" name="Google Shape;4102;p37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03" name="Google Shape;4103;p3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1" name="Google Shape;4111;p37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12" name="Google Shape;4112;p3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1" name="Google Shape;4121;p37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22" name="Google Shape;4122;p3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1" name="Google Shape;4131;p3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32" name="Google Shape;4132;p3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0" name="Google Shape;4140;p38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41" name="Google Shape;4141;p3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1" name="Google Shape;4151;p3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152" name="Google Shape;4152;p38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53" name="Google Shape;4153;p38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29</a:t>
            </a:fld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3" name="Google Shape;4163;p38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64" name="Google Shape;4164;p3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3" name="Google Shape;4173;p38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74" name="Google Shape;4174;p38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2" name="Google Shape;4182;p38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3" name="Google Shape;4183;p3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1" name="Google Shape;4191;p38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2" name="Google Shape;4192;p3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0" name="Google Shape;4200;p38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01" name="Google Shape;4201;p3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9" name="Google Shape;4209;p38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10" name="Google Shape;4210;p3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" name="Google Shape;4218;p38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19" name="Google Shape;4219;p3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7" name="Google Shape;4227;p39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28" name="Google Shape;4228;p3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6" name="Google Shape;4276;p39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77" name="Google Shape;4277;p3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5" name="Google Shape;4285;p39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86" name="Google Shape;4286;p3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4" name="Google Shape;4294;p39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95" name="Google Shape;4295;p3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3" name="Google Shape;4303;p39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04" name="Google Shape;4304;p3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2" name="Google Shape;4442;p4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43" name="Google Shape;4443;p4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6" name="Google Shape;4456;p4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57" name="Google Shape;4457;p4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5" name="Google Shape;4465;p4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66" name="Google Shape;4466;p4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9" name="Google Shape;4569;p4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70" name="Google Shape;4570;p4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2" name="Google Shape;4582;p4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83" name="Google Shape;4583;p4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3" name="Google Shape;4593;p4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94" name="Google Shape;4594;p4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3" name="Google Shape;4603;p42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04" name="Google Shape;4604;p4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2" name="Google Shape;4612;p4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13" name="Google Shape;4613;p4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1" name="Google Shape;4621;p43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22" name="Google Shape;4622;p4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2" name="Google Shape;4632;p4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33" name="Google Shape;4633;p4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3" name="Google Shape;4643;p4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44" name="Google Shape;4644;p4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6" name="Google Shape;4656;p43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57" name="Google Shape;4657;p4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7" name="Google Shape;4667;p43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68" name="Google Shape;4668;p4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8" name="Google Shape;4678;p43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79" name="Google Shape;4679;p4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9" name="Google Shape;4689;p43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90" name="Google Shape;4690;p4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0" name="Google Shape;4700;p43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01" name="Google Shape;4701;p4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" name="Google Shape;4711;p43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12" name="Google Shape;4712;p4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2" name="Google Shape;4722;p44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23" name="Google Shape;4723;p4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3" name="Google Shape;4733;p44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34" name="Google Shape;4734;p4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5" name="Google Shape;4745;p44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46" name="Google Shape;4746;p4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7" name="Google Shape;4757;p44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58" name="Google Shape;4758;p4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7" name="Google Shape;4767;p44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68" name="Google Shape;4768;p4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6" name="Google Shape;4776;p44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77" name="Google Shape;4777;p4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9" name="Google Shape;4789;p44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90" name="Google Shape;4790;p4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4" name="Google Shape;4804;p44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05" name="Google Shape;4805;p4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9" name="Google Shape;4819;p44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20" name="Google Shape;4820;p4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1" name="Google Shape;4831;p44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32" name="Google Shape;4832;p4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4" name="Google Shape;4844;p45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45" name="Google Shape;4845;p4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4" name="Google Shape;4854;p45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55" name="Google Shape;4855;p4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4" name="Google Shape;4864;p45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65" name="Google Shape;4865;p4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5" name="Google Shape;4875;p45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76" name="Google Shape;4876;p4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6" name="Google Shape;4886;p45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87" name="Google Shape;4887;p4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6" name="Google Shape;4896;p45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97" name="Google Shape;4897;p4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8" name="Google Shape;4908;p45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09" name="Google Shape;4909;p4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9" name="Google Shape;4919;p45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20" name="Google Shape;4920;p4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9" name="Google Shape;4929;p45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30" name="Google Shape;4930;p4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0" name="Google Shape;4940;p45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41" name="Google Shape;4941;p4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0" name="Google Shape;4950;p46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51" name="Google Shape;4951;p4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9" name="Google Shape;4959;p46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60" name="Google Shape;4960;p4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0" name="Google Shape;4970;p46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71" name="Google Shape;4971;p4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0" name="Google Shape;4980;p46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81" name="Google Shape;4981;p4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0" name="Google Shape;4980;p46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81" name="Google Shape;4981;p4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22417680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0" name="Google Shape;4980;p46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81" name="Google Shape;4981;p4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32393529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8" name="Google Shape;4998;p46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99" name="Google Shape;4999;p4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3" name="Google Shape;5043;p47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44" name="Google Shape;5044;p4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3" name="Google Shape;5053;p47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54" name="Google Shape;5054;p4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5" name="Google Shape;5065;p47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66" name="Google Shape;5066;p4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7" name="Google Shape;5077;p47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78" name="Google Shape;5078;p4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8" name="Google Shape;5088;p47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89" name="Google Shape;5089;p4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9" name="Google Shape;5099;p47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00" name="Google Shape;5100;p4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0" name="Google Shape;5110;p47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11" name="Google Shape;5111;p4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Google Shape;5122;p47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23" name="Google Shape;5123;p4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3" name="Google Shape;5133;p47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34" name="Google Shape;5134;p4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5" name="Google Shape;5145;p47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46" name="Google Shape;5146;p4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6" name="Google Shape;5156;p48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57" name="Google Shape;5157;p4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9" name="Google Shape;5169;p48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70" name="Google Shape;5170;p4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3" name="Google Shape;5183;p48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84" name="Google Shape;5184;p4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2" name="Google Shape;5192;p48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93" name="Google Shape;5193;p4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1" name="Google Shape;5201;p48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02" name="Google Shape;5202;p48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3" name="Google Shape;5213;p48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14" name="Google Shape;5214;p4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5" name="Google Shape;5225;p48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26" name="Google Shape;5226;p4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5" name="Google Shape;5235;p48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36" name="Google Shape;5236;p4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5" name="Google Shape;5245;p48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46" name="Google Shape;5246;p4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4" name="Google Shape;5254;p48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55" name="Google Shape;5255;p4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5" name="Google Shape;5265;p49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66" name="Google Shape;5266;p4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4" name="Google Shape;5274;p49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75" name="Google Shape;5275;p4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5" name="Google Shape;5285;p49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86" name="Google Shape;5286;p4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5" name="Google Shape;5305;p49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06" name="Google Shape;5306;p4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9" name="Google Shape;5319;p49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20" name="Google Shape;5320;p4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" name="Google Shape;5325;p49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26" name="Google Shape;5326;p4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1" name="Google Shape;5341;p49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42" name="Google Shape;5342;p4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2" name="Google Shape;5352;p49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53" name="Google Shape;5353;p4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6" name="Google Shape;5376;p49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77" name="Google Shape;5377;p4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5" name="Google Shape;5385;p50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86" name="Google Shape;5386;p5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4" name="Google Shape;5394;p50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95" name="Google Shape;5395;p50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4" name="Google Shape;5404;p50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05" name="Google Shape;5405;p5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6" name="Google Shape;5416;p50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17" name="Google Shape;5417;p5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5" name="Google Shape;5425;p50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26" name="Google Shape;5426;p5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6" name="Google Shape;5446;p50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47" name="Google Shape;5447;p5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4" name="Google Shape;5454;p50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55" name="Google Shape;5455;p5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3" name="Google Shape;5473;p50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74" name="Google Shape;5474;p5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6" name="Google Shape;5486;p50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87" name="Google Shape;5487;p5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6" name="Google Shape;5496;p5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97" name="Google Shape;5497;p5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06" name="Google Shape;5506;p5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07" name="Google Shape;5507;p5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7" name="Google Shape;5517;p5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18" name="Google Shape;5518;p5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5" name="Google Shape;5525;p5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26" name="Google Shape;5526;p5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147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518542522"/>
      </p:ext>
    </p:extLst>
  </p:cSld>
  <p:clrMapOvr>
    <a:masterClrMapping/>
  </p:clrMapOvr>
</p:notes>
</file>

<file path=ppt/notesSlides/notesSlide1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148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879022237"/>
      </p:ext>
    </p:extLst>
  </p:cSld>
  <p:clrMapOvr>
    <a:masterClrMapping/>
  </p:clrMapOvr>
</p:notes>
</file>

<file path=ppt/notesSlides/notesSlide1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149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494459801"/>
      </p:ext>
    </p:extLst>
  </p:cSld>
  <p:clrMapOvr>
    <a:masterClrMapping/>
  </p:clrMapOvr>
</p:notes>
</file>

<file path=ppt/notesSlides/notesSlide1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150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105593716"/>
      </p:ext>
    </p:extLst>
  </p:cSld>
  <p:clrMapOvr>
    <a:masterClrMapping/>
  </p:clrMapOvr>
</p:notes>
</file>

<file path=ppt/notesSlides/notesSlide1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151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842679815"/>
      </p:ext>
    </p:extLst>
  </p:cSld>
  <p:clrMapOvr>
    <a:masterClrMapping/>
  </p:clrMapOvr>
</p:notes>
</file>

<file path=ppt/notesSlides/notesSlide1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152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957375730"/>
      </p:ext>
    </p:extLst>
  </p:cSld>
  <p:clrMapOvr>
    <a:masterClrMapping/>
  </p:clrMapOvr>
</p:notes>
</file>

<file path=ppt/notesSlides/notesSlide1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153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714061450"/>
      </p:ext>
    </p:extLst>
  </p:cSld>
  <p:clrMapOvr>
    <a:masterClrMapping/>
  </p:clrMapOvr>
</p:notes>
</file>

<file path=ppt/notesSlides/notesSlide1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154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626690912"/>
      </p:ext>
    </p:extLst>
  </p:cSld>
  <p:clrMapOvr>
    <a:masterClrMapping/>
  </p:clrMapOvr>
</p:notes>
</file>

<file path=ppt/notesSlides/notesSlide1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155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21198150"/>
      </p:ext>
    </p:extLst>
  </p:cSld>
  <p:clrMapOvr>
    <a:masterClrMapping/>
  </p:clrMapOvr>
</p:notes>
</file>

<file path=ppt/notesSlides/notesSlide1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156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098743189"/>
      </p:ext>
    </p:extLst>
  </p:cSld>
  <p:clrMapOvr>
    <a:masterClrMapping/>
  </p:clrMapOvr>
</p:notes>
</file>

<file path=ppt/notesSlides/notesSlide1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157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75696899"/>
      </p:ext>
    </p:extLst>
  </p:cSld>
  <p:clrMapOvr>
    <a:masterClrMapping/>
  </p:clrMapOvr>
</p:notes>
</file>

<file path=ppt/notesSlides/notesSlide1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158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026324769"/>
      </p:ext>
    </p:extLst>
  </p:cSld>
  <p:clrMapOvr>
    <a:masterClrMapping/>
  </p:clrMapOvr>
</p:notes>
</file>

<file path=ppt/notesSlides/notesSlide1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159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168283031"/>
      </p:ext>
    </p:extLst>
  </p:cSld>
  <p:clrMapOvr>
    <a:masterClrMapping/>
  </p:clrMapOvr>
</p:notes>
</file>

<file path=ppt/notesSlides/notesSlide1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160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245435771"/>
      </p:ext>
    </p:extLst>
  </p:cSld>
  <p:clrMapOvr>
    <a:masterClrMapping/>
  </p:clrMapOvr>
</p:notes>
</file>

<file path=ppt/notesSlides/notesSlide1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161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552236306"/>
      </p:ext>
    </p:extLst>
  </p:cSld>
  <p:clrMapOvr>
    <a:masterClrMapping/>
  </p:clrMapOvr>
</p:notes>
</file>

<file path=ppt/notesSlides/notesSlide1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162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061374236"/>
      </p:ext>
    </p:extLst>
  </p:cSld>
  <p:clrMapOvr>
    <a:masterClrMapping/>
  </p:clrMapOvr>
</p:notes>
</file>

<file path=ppt/notesSlides/notesSlide1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163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109878941"/>
      </p:ext>
    </p:extLst>
  </p:cSld>
  <p:clrMapOvr>
    <a:masterClrMapping/>
  </p:clrMapOvr>
</p:notes>
</file>

<file path=ppt/notesSlides/notesSlide1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164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70621915"/>
      </p:ext>
    </p:extLst>
  </p:cSld>
  <p:clrMapOvr>
    <a:masterClrMapping/>
  </p:clrMapOvr>
</p:notes>
</file>

<file path=ppt/notesSlides/notesSlide1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165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634937415"/>
      </p:ext>
    </p:extLst>
  </p:cSld>
  <p:clrMapOvr>
    <a:masterClrMapping/>
  </p:clrMapOvr>
</p:notes>
</file>

<file path=ppt/notesSlides/notesSlide1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166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168515034"/>
      </p:ext>
    </p:extLst>
  </p:cSld>
  <p:clrMapOvr>
    <a:masterClrMapping/>
  </p:clrMapOvr>
</p:notes>
</file>

<file path=ppt/notesSlides/notesSlide1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167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605861499"/>
      </p:ext>
    </p:extLst>
  </p:cSld>
  <p:clrMapOvr>
    <a:masterClrMapping/>
  </p:clrMapOvr>
</p:notes>
</file>

<file path=ppt/notesSlides/notesSlide1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168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087341321"/>
      </p:ext>
    </p:extLst>
  </p:cSld>
  <p:clrMapOvr>
    <a:masterClrMapping/>
  </p:clrMapOvr>
</p:notes>
</file>

<file path=ppt/notesSlides/notesSlide1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169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756392129"/>
      </p:ext>
    </p:extLst>
  </p:cSld>
  <p:clrMapOvr>
    <a:masterClrMapping/>
  </p:clrMapOvr>
</p:notes>
</file>

<file path=ppt/notesSlides/notesSlide1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170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010334813"/>
      </p:ext>
    </p:extLst>
  </p:cSld>
  <p:clrMapOvr>
    <a:masterClrMapping/>
  </p:clrMapOvr>
</p:notes>
</file>

<file path=ppt/notesSlides/notesSlide1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171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550573297"/>
      </p:ext>
    </p:extLst>
  </p:cSld>
  <p:clrMapOvr>
    <a:masterClrMapping/>
  </p:clrMapOvr>
</p:notes>
</file>

<file path=ppt/notesSlides/notesSlide1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172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571372631"/>
      </p:ext>
    </p:extLst>
  </p:cSld>
  <p:clrMapOvr>
    <a:masterClrMapping/>
  </p:clrMapOvr>
</p:notes>
</file>

<file path=ppt/notesSlides/notesSlide1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173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609888599"/>
      </p:ext>
    </p:extLst>
  </p:cSld>
  <p:clrMapOvr>
    <a:masterClrMapping/>
  </p:clrMapOvr>
</p:notes>
</file>

<file path=ppt/notesSlides/notesSlide1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174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412241538"/>
      </p:ext>
    </p:extLst>
  </p:cSld>
  <p:clrMapOvr>
    <a:masterClrMapping/>
  </p:clrMapOvr>
</p:notes>
</file>

<file path=ppt/notesSlides/notesSlide1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175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736922905"/>
      </p:ext>
    </p:extLst>
  </p:cSld>
  <p:clrMapOvr>
    <a:masterClrMapping/>
  </p:clrMapOvr>
</p:notes>
</file>

<file path=ppt/notesSlides/notesSlide1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176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229468524"/>
      </p:ext>
    </p:extLst>
  </p:cSld>
  <p:clrMapOvr>
    <a:masterClrMapping/>
  </p:clrMapOvr>
</p:notes>
</file>

<file path=ppt/notesSlides/notesSlide1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177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647686477"/>
      </p:ext>
    </p:extLst>
  </p:cSld>
  <p:clrMapOvr>
    <a:masterClrMapping/>
  </p:clrMapOvr>
</p:notes>
</file>

<file path=ppt/notesSlides/notesSlide1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178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181584390"/>
      </p:ext>
    </p:extLst>
  </p:cSld>
  <p:clrMapOvr>
    <a:masterClrMapping/>
  </p:clrMapOvr>
</p:notes>
</file>

<file path=ppt/notesSlides/notesSlide1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179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100460892"/>
      </p:ext>
    </p:extLst>
  </p:cSld>
  <p:clrMapOvr>
    <a:masterClrMapping/>
  </p:clrMapOvr>
</p:notes>
</file>

<file path=ppt/notesSlides/notesSlide1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180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679738209"/>
      </p:ext>
    </p:extLst>
  </p:cSld>
  <p:clrMapOvr>
    <a:masterClrMapping/>
  </p:clrMapOvr>
</p:notes>
</file>

<file path=ppt/notesSlides/notesSlide1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181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066799270"/>
      </p:ext>
    </p:extLst>
  </p:cSld>
  <p:clrMapOvr>
    <a:masterClrMapping/>
  </p:clrMapOvr>
</p:notes>
</file>

<file path=ppt/notesSlides/notesSlide1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182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704973108"/>
      </p:ext>
    </p:extLst>
  </p:cSld>
  <p:clrMapOvr>
    <a:masterClrMapping/>
  </p:clrMapOvr>
</p:notes>
</file>

<file path=ppt/notesSlides/notesSlide1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183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525012582"/>
      </p:ext>
    </p:extLst>
  </p:cSld>
  <p:clrMapOvr>
    <a:masterClrMapping/>
  </p:clrMapOvr>
</p:notes>
</file>

<file path=ppt/notesSlides/notesSlide1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184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169890566"/>
      </p:ext>
    </p:extLst>
  </p:cSld>
  <p:clrMapOvr>
    <a:masterClrMapping/>
  </p:clrMapOvr>
</p:notes>
</file>

<file path=ppt/notesSlides/notesSlide1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185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253834077"/>
      </p:ext>
    </p:extLst>
  </p:cSld>
  <p:clrMapOvr>
    <a:masterClrMapping/>
  </p:clrMapOvr>
</p:notes>
</file>

<file path=ppt/notesSlides/notesSlide1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186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829674138"/>
      </p:ext>
    </p:extLst>
  </p:cSld>
  <p:clrMapOvr>
    <a:masterClrMapping/>
  </p:clrMapOvr>
</p:notes>
</file>

<file path=ppt/notesSlides/notesSlide1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187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618685015"/>
      </p:ext>
    </p:extLst>
  </p:cSld>
  <p:clrMapOvr>
    <a:masterClrMapping/>
  </p:clrMapOvr>
</p:notes>
</file>

<file path=ppt/notesSlides/notesSlide1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188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017585127"/>
      </p:ext>
    </p:extLst>
  </p:cSld>
  <p:clrMapOvr>
    <a:masterClrMapping/>
  </p:clrMapOvr>
</p:notes>
</file>

<file path=ppt/notesSlides/notesSlide1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189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154900596"/>
      </p:ext>
    </p:extLst>
  </p:cSld>
  <p:clrMapOvr>
    <a:masterClrMapping/>
  </p:clrMapOvr>
</p:notes>
</file>

<file path=ppt/notesSlides/notesSlide1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190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042162544"/>
      </p:ext>
    </p:extLst>
  </p:cSld>
  <p:clrMapOvr>
    <a:masterClrMapping/>
  </p:clrMapOvr>
</p:notes>
</file>

<file path=ppt/notesSlides/notesSlide1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191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095684536"/>
      </p:ext>
    </p:extLst>
  </p:cSld>
  <p:clrMapOvr>
    <a:masterClrMapping/>
  </p:clrMapOvr>
</p:notes>
</file>

<file path=ppt/notesSlides/notesSlide1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192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289518750"/>
      </p:ext>
    </p:extLst>
  </p:cSld>
  <p:clrMapOvr>
    <a:masterClrMapping/>
  </p:clrMapOvr>
</p:notes>
</file>

<file path=ppt/notesSlides/notesSlide1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193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485998754"/>
      </p:ext>
    </p:extLst>
  </p:cSld>
  <p:clrMapOvr>
    <a:masterClrMapping/>
  </p:clrMapOvr>
</p:notes>
</file>

<file path=ppt/notesSlides/notesSlide1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194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80967627"/>
      </p:ext>
    </p:extLst>
  </p:cSld>
  <p:clrMapOvr>
    <a:masterClrMapping/>
  </p:clrMapOvr>
</p:notes>
</file>

<file path=ppt/notesSlides/notesSlide1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195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789881883"/>
      </p:ext>
    </p:extLst>
  </p:cSld>
  <p:clrMapOvr>
    <a:masterClrMapping/>
  </p:clrMapOvr>
</p:notes>
</file>

<file path=ppt/notesSlides/notesSlide1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196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864863041"/>
      </p:ext>
    </p:extLst>
  </p:cSld>
  <p:clrMapOvr>
    <a:masterClrMapping/>
  </p:clrMapOvr>
</p:notes>
</file>

<file path=ppt/notesSlides/notesSlide1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197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214042698"/>
      </p:ext>
    </p:extLst>
  </p:cSld>
  <p:clrMapOvr>
    <a:masterClrMapping/>
  </p:clrMapOvr>
</p:notes>
</file>

<file path=ppt/notesSlides/notesSlide1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198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326911386"/>
      </p:ext>
    </p:extLst>
  </p:cSld>
  <p:clrMapOvr>
    <a:masterClrMapping/>
  </p:clrMapOvr>
</p:notes>
</file>

<file path=ppt/notesSlides/notesSlide1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199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268193288"/>
      </p:ext>
    </p:extLst>
  </p:cSld>
  <p:clrMapOvr>
    <a:masterClrMapping/>
  </p:clrMapOvr>
</p:notes>
</file>

<file path=ppt/notesSlides/notesSlide1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200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174749493"/>
      </p:ext>
    </p:extLst>
  </p:cSld>
  <p:clrMapOvr>
    <a:masterClrMapping/>
  </p:clrMapOvr>
</p:notes>
</file>

<file path=ppt/notesSlides/notesSlide1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201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580493754"/>
      </p:ext>
    </p:extLst>
  </p:cSld>
  <p:clrMapOvr>
    <a:masterClrMapping/>
  </p:clrMapOvr>
</p:notes>
</file>

<file path=ppt/notesSlides/notesSlide1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202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765317060"/>
      </p:ext>
    </p:extLst>
  </p:cSld>
  <p:clrMapOvr>
    <a:masterClrMapping/>
  </p:clrMapOvr>
</p:notes>
</file>

<file path=ppt/notesSlides/notesSlide1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203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704968006"/>
      </p:ext>
    </p:extLst>
  </p:cSld>
  <p:clrMapOvr>
    <a:masterClrMapping/>
  </p:clrMapOvr>
</p:notes>
</file>

<file path=ppt/notesSlides/notesSlide1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204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655307984"/>
      </p:ext>
    </p:extLst>
  </p:cSld>
  <p:clrMapOvr>
    <a:masterClrMapping/>
  </p:clrMapOvr>
</p:notes>
</file>

<file path=ppt/notesSlides/notesSlide1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205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277645076"/>
      </p:ext>
    </p:extLst>
  </p:cSld>
  <p:clrMapOvr>
    <a:masterClrMapping/>
  </p:clrMapOvr>
</p:notes>
</file>

<file path=ppt/notesSlides/notesSlide1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206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63018670"/>
      </p:ext>
    </p:extLst>
  </p:cSld>
  <p:clrMapOvr>
    <a:masterClrMapping/>
  </p:clrMapOvr>
</p:notes>
</file>

<file path=ppt/notesSlides/notesSlide1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207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286887686"/>
      </p:ext>
    </p:extLst>
  </p:cSld>
  <p:clrMapOvr>
    <a:masterClrMapping/>
  </p:clrMapOvr>
</p:notes>
</file>

<file path=ppt/notesSlides/notesSlide1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208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175158482"/>
      </p:ext>
    </p:extLst>
  </p:cSld>
  <p:clrMapOvr>
    <a:masterClrMapping/>
  </p:clrMapOvr>
</p:notes>
</file>

<file path=ppt/notesSlides/notesSlide1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209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882617465"/>
      </p:ext>
    </p:extLst>
  </p:cSld>
  <p:clrMapOvr>
    <a:masterClrMapping/>
  </p:clrMapOvr>
</p:notes>
</file>

<file path=ppt/notesSlides/notesSlide1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210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891746609"/>
      </p:ext>
    </p:extLst>
  </p:cSld>
  <p:clrMapOvr>
    <a:masterClrMapping/>
  </p:clrMapOvr>
</p:notes>
</file>

<file path=ppt/notesSlides/notesSlide1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211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577021647"/>
      </p:ext>
    </p:extLst>
  </p:cSld>
  <p:clrMapOvr>
    <a:masterClrMapping/>
  </p:clrMapOvr>
</p:notes>
</file>

<file path=ppt/notesSlides/notesSlide1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212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879544462"/>
      </p:ext>
    </p:extLst>
  </p:cSld>
  <p:clrMapOvr>
    <a:masterClrMapping/>
  </p:clrMapOvr>
</p:notes>
</file>

<file path=ppt/notesSlides/notesSlide1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213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014998275"/>
      </p:ext>
    </p:extLst>
  </p:cSld>
  <p:clrMapOvr>
    <a:masterClrMapping/>
  </p:clrMapOvr>
</p:notes>
</file>

<file path=ppt/notesSlides/notesSlide1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214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654654140"/>
      </p:ext>
    </p:extLst>
  </p:cSld>
  <p:clrMapOvr>
    <a:masterClrMapping/>
  </p:clrMapOvr>
</p:notes>
</file>

<file path=ppt/notesSlides/notesSlide1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215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014330329"/>
      </p:ext>
    </p:extLst>
  </p:cSld>
  <p:clrMapOvr>
    <a:masterClrMapping/>
  </p:clrMapOvr>
</p:notes>
</file>

<file path=ppt/notesSlides/notesSlide19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2DDC5-8D4C-4D44-8F16-D85E2D286CE9}" type="slidenum">
              <a:rPr lang="ar-SA" smtClean="0"/>
              <a:t>216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029125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7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1" name="Google Shape;61;p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2" name="Google Shape;62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1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9" name="Google Shape;69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5" name="Google Shape;75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1" name="Google Shape;81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8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4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7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jpg"/><Relationship Id="rId4" Type="http://schemas.openxmlformats.org/officeDocument/2006/relationships/image" Target="../media/image15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9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jp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1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5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6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7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8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9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1.jp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2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3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4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5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6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7.jp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9.jpg"/><Relationship Id="rId4" Type="http://schemas.openxmlformats.org/officeDocument/2006/relationships/image" Target="../media/image58.jp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0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1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2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4.jpg"/><Relationship Id="rId4" Type="http://schemas.openxmlformats.org/officeDocument/2006/relationships/image" Target="../media/image63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5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6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7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8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9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0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3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6.jpeg"/><Relationship Id="rId5" Type="http://schemas.openxmlformats.org/officeDocument/2006/relationships/image" Target="../media/image75.jpeg"/><Relationship Id="rId4" Type="http://schemas.openxmlformats.org/officeDocument/2006/relationships/image" Target="../media/image74.jpe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77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4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8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9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0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1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2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3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4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5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6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7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8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9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0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9.xml"/><Relationship Id="rId1" Type="http://schemas.openxmlformats.org/officeDocument/2006/relationships/slideLayout" Target="../slideLayouts/slideLayout1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1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2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3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3.xml"/><Relationship Id="rId1" Type="http://schemas.openxmlformats.org/officeDocument/2006/relationships/slideLayout" Target="../slideLayouts/slideLayout1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4.xml"/><Relationship Id="rId1" Type="http://schemas.openxmlformats.org/officeDocument/2006/relationships/slideLayout" Target="../slideLayouts/slideLayout1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5.xml"/><Relationship Id="rId1" Type="http://schemas.openxmlformats.org/officeDocument/2006/relationships/slideLayout" Target="../slideLayouts/slideLayout1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6.xml"/><Relationship Id="rId1" Type="http://schemas.openxmlformats.org/officeDocument/2006/relationships/slideLayout" Target="../slideLayouts/slideLayout1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10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13" Type="http://schemas.openxmlformats.org/officeDocument/2006/relationships/image" Target="../media/image105.png"/><Relationship Id="rId3" Type="http://schemas.openxmlformats.org/officeDocument/2006/relationships/image" Target="../media/image1.png"/><Relationship Id="rId7" Type="http://schemas.openxmlformats.org/officeDocument/2006/relationships/image" Target="../media/image99.png"/><Relationship Id="rId12" Type="http://schemas.openxmlformats.org/officeDocument/2006/relationships/image" Target="../media/image104.png"/><Relationship Id="rId2" Type="http://schemas.openxmlformats.org/officeDocument/2006/relationships/notesSlide" Target="../notesSlides/notesSlide10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8.png"/><Relationship Id="rId11" Type="http://schemas.openxmlformats.org/officeDocument/2006/relationships/image" Target="../media/image103.png"/><Relationship Id="rId5" Type="http://schemas.openxmlformats.org/officeDocument/2006/relationships/image" Target="../media/image97.png"/><Relationship Id="rId10" Type="http://schemas.openxmlformats.org/officeDocument/2006/relationships/image" Target="../media/image102.png"/><Relationship Id="rId4" Type="http://schemas.openxmlformats.org/officeDocument/2006/relationships/image" Target="../media/image96.png"/><Relationship Id="rId9" Type="http://schemas.openxmlformats.org/officeDocument/2006/relationships/image" Target="../media/image101.png"/></Relationships>
</file>

<file path=ppt/slides/_rels/slide10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3" Type="http://schemas.openxmlformats.org/officeDocument/2006/relationships/image" Target="../media/image1.png"/><Relationship Id="rId7" Type="http://schemas.openxmlformats.org/officeDocument/2006/relationships/image" Target="../media/image109.png"/><Relationship Id="rId2" Type="http://schemas.openxmlformats.org/officeDocument/2006/relationships/notesSlide" Target="../notesSlides/notesSlide10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1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1.xml"/><Relationship Id="rId1" Type="http://schemas.openxmlformats.org/officeDocument/2006/relationships/slideLayout" Target="../slideLayouts/slideLayout1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2.pn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4.png"/><Relationship Id="rId4" Type="http://schemas.openxmlformats.org/officeDocument/2006/relationships/image" Target="../media/image113.pn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4.xml"/><Relationship Id="rId1" Type="http://schemas.openxmlformats.org/officeDocument/2006/relationships/slideLayout" Target="../slideLayouts/slideLayout1.xm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5.xml"/><Relationship Id="rId1" Type="http://schemas.openxmlformats.org/officeDocument/2006/relationships/slideLayout" Target="../slideLayouts/slideLayout1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5.png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7.xml"/><Relationship Id="rId1" Type="http://schemas.openxmlformats.org/officeDocument/2006/relationships/slideLayout" Target="../slideLayouts/slideLayout1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6.png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9.xml"/><Relationship Id="rId1" Type="http://schemas.openxmlformats.org/officeDocument/2006/relationships/slideLayout" Target="../slideLayouts/slideLayout1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0.xml"/><Relationship Id="rId1" Type="http://schemas.openxmlformats.org/officeDocument/2006/relationships/slideLayout" Target="../slideLayouts/slideLayout1.xml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3.png"/><Relationship Id="rId4" Type="http://schemas.openxmlformats.org/officeDocument/2006/relationships/image" Target="../media/image117.png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8.png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9.png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0.png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5.xml"/><Relationship Id="rId1" Type="http://schemas.openxmlformats.org/officeDocument/2006/relationships/slideLayout" Target="../slideLayouts/slideLayout1.xml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6.xml"/><Relationship Id="rId1" Type="http://schemas.openxmlformats.org/officeDocument/2006/relationships/slideLayout" Target="../slideLayouts/slideLayout1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2.jpeg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26.png"/><Relationship Id="rId4" Type="http://schemas.openxmlformats.org/officeDocument/2006/relationships/image" Target="../media/image1.png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130.jpeg"/><Relationship Id="rId5" Type="http://schemas.openxmlformats.org/officeDocument/2006/relationships/image" Target="../media/image129.png"/><Relationship Id="rId4" Type="http://schemas.openxmlformats.org/officeDocument/2006/relationships/image" Target="../media/image1.png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133.jpeg"/><Relationship Id="rId5" Type="http://schemas.openxmlformats.org/officeDocument/2006/relationships/image" Target="../media/image132.png"/><Relationship Id="rId4" Type="http://schemas.openxmlformats.org/officeDocument/2006/relationships/image" Target="../media/image1.png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135.jpeg"/><Relationship Id="rId5" Type="http://schemas.openxmlformats.org/officeDocument/2006/relationships/image" Target="../media/image134.png"/><Relationship Id="rId4" Type="http://schemas.openxmlformats.org/officeDocument/2006/relationships/image" Target="../media/image1.png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6.jpg"/></Relationships>
</file>

<file path=ppt/slides/_rels/slide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1.xml"/></Relationships>
</file>

<file path=ppt/slides/_rels/slide1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1.xml"/></Relationships>
</file>

<file path=ppt/slides/_rels/slide1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0.png"/></Relationships>
</file>

<file path=ppt/slides/_rels/slide1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141.png"/><Relationship Id="rId4" Type="http://schemas.openxmlformats.org/officeDocument/2006/relationships/image" Target="../media/image137.png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notesSlide" Target="../notesSlides/notesSlide128.xml"/><Relationship Id="rId1" Type="http://schemas.openxmlformats.org/officeDocument/2006/relationships/slideLayout" Target="../slideLayouts/slideLayout1.xml"/></Relationships>
</file>

<file path=ppt/slides/_rels/slide1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png"/><Relationship Id="rId2" Type="http://schemas.openxmlformats.org/officeDocument/2006/relationships/notesSlide" Target="../notesSlides/notesSlide129.xml"/><Relationship Id="rId1" Type="http://schemas.openxmlformats.org/officeDocument/2006/relationships/slideLayout" Target="../slideLayouts/slideLayout1.xml"/></Relationships>
</file>

<file path=ppt/slides/_rels/slide1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notesSlide" Target="../notesSlides/notesSlide13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5.png"/></Relationships>
</file>

<file path=ppt/slides/_rels/slide1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notesSlide" Target="../notesSlides/notesSlide13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7.png"/></Relationships>
</file>

<file path=ppt/slides/_rels/slide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png"/><Relationship Id="rId2" Type="http://schemas.openxmlformats.org/officeDocument/2006/relationships/notesSlide" Target="../notesSlides/notesSlide13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1.png"/><Relationship Id="rId5" Type="http://schemas.openxmlformats.org/officeDocument/2006/relationships/image" Target="../media/image150.png"/><Relationship Id="rId4" Type="http://schemas.openxmlformats.org/officeDocument/2006/relationships/image" Target="../media/image149.png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png"/><Relationship Id="rId2" Type="http://schemas.openxmlformats.org/officeDocument/2006/relationships/notesSlide" Target="../notesSlides/notesSlide13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3.png"/></Relationships>
</file>

<file path=ppt/slides/_rels/slide1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png"/><Relationship Id="rId2" Type="http://schemas.openxmlformats.org/officeDocument/2006/relationships/notesSlide" Target="../notesSlides/notesSlide13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7.png"/><Relationship Id="rId5" Type="http://schemas.openxmlformats.org/officeDocument/2006/relationships/image" Target="../media/image156.png"/><Relationship Id="rId4" Type="http://schemas.openxmlformats.org/officeDocument/2006/relationships/image" Target="../media/image155.png"/></Relationships>
</file>

<file path=ppt/slides/_rels/slide1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notesSlide" Target="../notesSlides/notesSlide13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1.png"/><Relationship Id="rId5" Type="http://schemas.openxmlformats.org/officeDocument/2006/relationships/image" Target="../media/image160.png"/><Relationship Id="rId4" Type="http://schemas.openxmlformats.org/officeDocument/2006/relationships/image" Target="../media/image159.png"/></Relationships>
</file>

<file path=ppt/slides/_rels/slide1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notesSlide" Target="../notesSlides/notesSlide13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4.png"/><Relationship Id="rId4" Type="http://schemas.openxmlformats.org/officeDocument/2006/relationships/image" Target="../media/image163.png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notesSlide" Target="../notesSlides/notesSlide13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8.png"/><Relationship Id="rId5" Type="http://schemas.openxmlformats.org/officeDocument/2006/relationships/image" Target="../media/image167.png"/><Relationship Id="rId4" Type="http://schemas.openxmlformats.org/officeDocument/2006/relationships/image" Target="../media/image166.png"/></Relationships>
</file>

<file path=ppt/slides/_rels/slide1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eg"/><Relationship Id="rId2" Type="http://schemas.openxmlformats.org/officeDocument/2006/relationships/notesSlide" Target="../notesSlides/notesSlide138.xml"/><Relationship Id="rId1" Type="http://schemas.openxmlformats.org/officeDocument/2006/relationships/slideLayout" Target="../slideLayouts/slideLayout1.xml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notesSlide" Target="../notesSlides/notesSlide13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1.png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0.xml"/><Relationship Id="rId1" Type="http://schemas.openxmlformats.org/officeDocument/2006/relationships/slideLayout" Target="../slideLayouts/slideLayout1.xm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png"/><Relationship Id="rId2" Type="http://schemas.openxmlformats.org/officeDocument/2006/relationships/notesSlide" Target="../notesSlides/notesSlide141.xml"/><Relationship Id="rId1" Type="http://schemas.openxmlformats.org/officeDocument/2006/relationships/slideLayout" Target="../slideLayouts/slideLayout1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2.xml"/><Relationship Id="rId1" Type="http://schemas.openxmlformats.org/officeDocument/2006/relationships/slideLayout" Target="../slideLayouts/slideLayout1.xml"/></Relationships>
</file>

<file path=ppt/slides/_rels/slide1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jpg"/><Relationship Id="rId2" Type="http://schemas.openxmlformats.org/officeDocument/2006/relationships/notesSlide" Target="../notesSlides/notesSlide143.xml"/><Relationship Id="rId1" Type="http://schemas.openxmlformats.org/officeDocument/2006/relationships/slideLayout" Target="../slideLayouts/slideLayout1.xml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arbest.com/boards-shields/pp_415190.html" TargetMode="External"/><Relationship Id="rId2" Type="http://schemas.openxmlformats.org/officeDocument/2006/relationships/notesSlide" Target="../notesSlides/notesSlide144.xml"/><Relationship Id="rId1" Type="http://schemas.openxmlformats.org/officeDocument/2006/relationships/slideLayout" Target="../slideLayouts/slideLayout1.xml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png"/><Relationship Id="rId2" Type="http://schemas.openxmlformats.org/officeDocument/2006/relationships/notesSlide" Target="../notesSlides/notesSlide145.xml"/><Relationship Id="rId1" Type="http://schemas.openxmlformats.org/officeDocument/2006/relationships/slideLayout" Target="../slideLayouts/slideLayout1.xml"/></Relationships>
</file>

<file path=ppt/slides/_rels/slide1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6.xml"/><Relationship Id="rId1" Type="http://schemas.openxmlformats.org/officeDocument/2006/relationships/slideLayout" Target="../slideLayouts/slideLayout1.xml"/></Relationships>
</file>

<file path=ppt/slides/_rels/slide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jpeg"/><Relationship Id="rId2" Type="http://schemas.openxmlformats.org/officeDocument/2006/relationships/notesSlide" Target="../notesSlides/notesSlide147.xml"/><Relationship Id="rId1" Type="http://schemas.openxmlformats.org/officeDocument/2006/relationships/slideLayout" Target="../slideLayouts/slideLayout1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jpeg"/><Relationship Id="rId2" Type="http://schemas.openxmlformats.org/officeDocument/2006/relationships/notesSlide" Target="../notesSlides/notesSlide148.xml"/><Relationship Id="rId1" Type="http://schemas.openxmlformats.org/officeDocument/2006/relationships/slideLayout" Target="../slideLayouts/slideLayout1.xml"/></Relationships>
</file>

<file path=ppt/slides/_rels/slide1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jpeg"/><Relationship Id="rId2" Type="http://schemas.openxmlformats.org/officeDocument/2006/relationships/notesSlide" Target="../notesSlides/notesSlide149.xml"/><Relationship Id="rId1" Type="http://schemas.openxmlformats.org/officeDocument/2006/relationships/slideLayout" Target="../slideLayouts/slideLayout1.xml"/></Relationships>
</file>

<file path=ppt/slides/_rels/slide1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eg"/><Relationship Id="rId2" Type="http://schemas.openxmlformats.org/officeDocument/2006/relationships/notesSlide" Target="../notesSlides/notesSlide150.xml"/><Relationship Id="rId1" Type="http://schemas.openxmlformats.org/officeDocument/2006/relationships/slideLayout" Target="../slideLayouts/slideLayout1.xml"/></Relationships>
</file>

<file path=ppt/slides/_rels/slide1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jpeg"/><Relationship Id="rId2" Type="http://schemas.openxmlformats.org/officeDocument/2006/relationships/notesSlide" Target="../notesSlides/notesSlide151.xml"/><Relationship Id="rId1" Type="http://schemas.openxmlformats.org/officeDocument/2006/relationships/slideLayout" Target="../slideLayouts/slideLayout1.xml"/></Relationships>
</file>

<file path=ppt/slides/_rels/slide1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jpeg"/><Relationship Id="rId2" Type="http://schemas.openxmlformats.org/officeDocument/2006/relationships/notesSlide" Target="../notesSlides/notesSlide152.xml"/><Relationship Id="rId1" Type="http://schemas.openxmlformats.org/officeDocument/2006/relationships/slideLayout" Target="../slideLayouts/slideLayout1.xml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jpeg"/><Relationship Id="rId2" Type="http://schemas.openxmlformats.org/officeDocument/2006/relationships/notesSlide" Target="../notesSlides/notesSlide153.xml"/><Relationship Id="rId1" Type="http://schemas.openxmlformats.org/officeDocument/2006/relationships/slideLayout" Target="../slideLayouts/slideLayout1.xml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jpeg"/><Relationship Id="rId2" Type="http://schemas.openxmlformats.org/officeDocument/2006/relationships/notesSlide" Target="../notesSlides/notesSlide154.xml"/><Relationship Id="rId1" Type="http://schemas.openxmlformats.org/officeDocument/2006/relationships/slideLayout" Target="../slideLayouts/slideLayout1.xml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jpeg"/><Relationship Id="rId2" Type="http://schemas.openxmlformats.org/officeDocument/2006/relationships/notesSlide" Target="../notesSlides/notesSlide155.xml"/><Relationship Id="rId1" Type="http://schemas.openxmlformats.org/officeDocument/2006/relationships/slideLayout" Target="../slideLayouts/slideLayout1.xml"/></Relationships>
</file>

<file path=ppt/slides/_rels/slide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jpeg"/><Relationship Id="rId2" Type="http://schemas.openxmlformats.org/officeDocument/2006/relationships/notesSlide" Target="../notesSlides/notesSlide156.xml"/><Relationship Id="rId1" Type="http://schemas.openxmlformats.org/officeDocument/2006/relationships/slideLayout" Target="../slideLayouts/slideLayout1.xml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jpeg"/><Relationship Id="rId2" Type="http://schemas.openxmlformats.org/officeDocument/2006/relationships/notesSlide" Target="../notesSlides/notesSlide157.xml"/><Relationship Id="rId1" Type="http://schemas.openxmlformats.org/officeDocument/2006/relationships/slideLayout" Target="../slideLayouts/slideLayout1.xml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jpeg"/><Relationship Id="rId2" Type="http://schemas.openxmlformats.org/officeDocument/2006/relationships/notesSlide" Target="../notesSlides/notesSlide158.xml"/><Relationship Id="rId1" Type="http://schemas.openxmlformats.org/officeDocument/2006/relationships/slideLayout" Target="../slideLayouts/slideLayout1.xml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jpeg"/><Relationship Id="rId2" Type="http://schemas.openxmlformats.org/officeDocument/2006/relationships/notesSlide" Target="../notesSlides/notesSlide159.xml"/><Relationship Id="rId1" Type="http://schemas.openxmlformats.org/officeDocument/2006/relationships/slideLayout" Target="../slideLayouts/slideLayout1.xml"/></Relationships>
</file>

<file path=ppt/slides/_rels/slide1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jpeg"/><Relationship Id="rId2" Type="http://schemas.openxmlformats.org/officeDocument/2006/relationships/notesSlide" Target="../notesSlides/notesSlide160.xml"/><Relationship Id="rId1" Type="http://schemas.openxmlformats.org/officeDocument/2006/relationships/slideLayout" Target="../slideLayouts/slideLayout1.xml"/></Relationships>
</file>

<file path=ppt/slides/_rels/slide1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jpeg"/><Relationship Id="rId2" Type="http://schemas.openxmlformats.org/officeDocument/2006/relationships/notesSlide" Target="../notesSlides/notesSlide161.xml"/><Relationship Id="rId1" Type="http://schemas.openxmlformats.org/officeDocument/2006/relationships/slideLayout" Target="../slideLayouts/slideLayout1.xml"/></Relationships>
</file>

<file path=ppt/slides/_rels/slide1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jpeg"/><Relationship Id="rId2" Type="http://schemas.openxmlformats.org/officeDocument/2006/relationships/notesSlide" Target="../notesSlides/notesSlide162.xml"/><Relationship Id="rId1" Type="http://schemas.openxmlformats.org/officeDocument/2006/relationships/slideLayout" Target="../slideLayouts/slideLayout1.xml"/></Relationships>
</file>

<file path=ppt/slides/_rels/slide1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jpeg"/><Relationship Id="rId2" Type="http://schemas.openxmlformats.org/officeDocument/2006/relationships/notesSlide" Target="../notesSlides/notesSlide163.xml"/><Relationship Id="rId1" Type="http://schemas.openxmlformats.org/officeDocument/2006/relationships/slideLayout" Target="../slideLayouts/slideLayout1.xml"/></Relationships>
</file>

<file path=ppt/slides/_rels/slide1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2.jpeg"/><Relationship Id="rId2" Type="http://schemas.openxmlformats.org/officeDocument/2006/relationships/notesSlide" Target="../notesSlides/notesSlide164.xml"/><Relationship Id="rId1" Type="http://schemas.openxmlformats.org/officeDocument/2006/relationships/slideLayout" Target="../slideLayouts/slideLayout1.xml"/></Relationships>
</file>

<file path=ppt/slides/_rels/slide1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eg"/><Relationship Id="rId2" Type="http://schemas.openxmlformats.org/officeDocument/2006/relationships/notesSlide" Target="../notesSlides/notesSlide165.xml"/><Relationship Id="rId1" Type="http://schemas.openxmlformats.org/officeDocument/2006/relationships/slideLayout" Target="../slideLayouts/slideLayout1.xml"/></Relationships>
</file>

<file path=ppt/slides/_rels/slide1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jpeg"/><Relationship Id="rId2" Type="http://schemas.openxmlformats.org/officeDocument/2006/relationships/notesSlide" Target="../notesSlides/notesSlide166.xml"/><Relationship Id="rId1" Type="http://schemas.openxmlformats.org/officeDocument/2006/relationships/slideLayout" Target="../slideLayouts/slideLayout1.xml"/></Relationships>
</file>

<file path=ppt/slides/_rels/slide1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notesSlide" Target="../notesSlides/notesSlide167.xml"/><Relationship Id="rId1" Type="http://schemas.openxmlformats.org/officeDocument/2006/relationships/slideLayout" Target="../slideLayouts/slideLayout1.xml"/></Relationships>
</file>

<file path=ppt/slides/_rels/slide1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jpeg"/><Relationship Id="rId2" Type="http://schemas.openxmlformats.org/officeDocument/2006/relationships/notesSlide" Target="../notesSlides/notesSlide16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7.png"/></Relationships>
</file>

<file path=ppt/slides/_rels/slide1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jpeg"/><Relationship Id="rId2" Type="http://schemas.openxmlformats.org/officeDocument/2006/relationships/notesSlide" Target="../notesSlides/notesSlide16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7.png"/></Relationships>
</file>

<file path=ppt/slides/_rels/slide1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jpeg"/><Relationship Id="rId2" Type="http://schemas.openxmlformats.org/officeDocument/2006/relationships/notesSlide" Target="../notesSlides/notesSlide17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7.png"/></Relationships>
</file>

<file path=ppt/slides/_rels/slide1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jpeg"/><Relationship Id="rId2" Type="http://schemas.openxmlformats.org/officeDocument/2006/relationships/notesSlide" Target="../notesSlides/notesSlide17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7.png"/></Relationships>
</file>

<file path=ppt/slides/_rels/slide1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jpeg"/><Relationship Id="rId2" Type="http://schemas.openxmlformats.org/officeDocument/2006/relationships/notesSlide" Target="../notesSlides/notesSlide17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7.png"/></Relationships>
</file>

<file path=ppt/slides/_rels/slide1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jpeg"/><Relationship Id="rId2" Type="http://schemas.openxmlformats.org/officeDocument/2006/relationships/notesSlide" Target="../notesSlides/notesSlide17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7.png"/></Relationships>
</file>

<file path=ppt/slides/_rels/slide1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jpeg"/><Relationship Id="rId2" Type="http://schemas.openxmlformats.org/officeDocument/2006/relationships/notesSlide" Target="../notesSlides/notesSlide174.xml"/><Relationship Id="rId1" Type="http://schemas.openxmlformats.org/officeDocument/2006/relationships/slideLayout" Target="../slideLayouts/slideLayout1.xml"/></Relationships>
</file>

<file path=ppt/slides/_rels/slide1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4.jpeg"/><Relationship Id="rId2" Type="http://schemas.openxmlformats.org/officeDocument/2006/relationships/notesSlide" Target="../notesSlides/notesSlide175.xml"/><Relationship Id="rId1" Type="http://schemas.openxmlformats.org/officeDocument/2006/relationships/slideLayout" Target="../slideLayouts/slideLayout1.xml"/></Relationships>
</file>

<file path=ppt/slides/_rels/slide1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eg"/><Relationship Id="rId2" Type="http://schemas.openxmlformats.org/officeDocument/2006/relationships/notesSlide" Target="../notesSlides/notesSlide176.xml"/><Relationship Id="rId1" Type="http://schemas.openxmlformats.org/officeDocument/2006/relationships/slideLayout" Target="../slideLayouts/slideLayout1.xml"/></Relationships>
</file>

<file path=ppt/slides/_rels/slide19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7.xml"/><Relationship Id="rId1" Type="http://schemas.openxmlformats.org/officeDocument/2006/relationships/slideLayout" Target="../slideLayouts/slideLayout1.xml"/></Relationships>
</file>

<file path=ppt/slides/_rels/slide19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8.xml"/><Relationship Id="rId1" Type="http://schemas.openxmlformats.org/officeDocument/2006/relationships/slideLayout" Target="../slideLayouts/slideLayout1.xml"/></Relationships>
</file>

<file path=ppt/slides/_rels/slide1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2" Type="http://schemas.openxmlformats.org/officeDocument/2006/relationships/notesSlide" Target="../notesSlides/notesSlide17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7.png"/></Relationships>
</file>

<file path=ppt/slides/_rels/slide1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8.png"/><Relationship Id="rId2" Type="http://schemas.openxmlformats.org/officeDocument/2006/relationships/notesSlide" Target="../notesSlides/notesSlide180.xml"/><Relationship Id="rId1" Type="http://schemas.openxmlformats.org/officeDocument/2006/relationships/slideLayout" Target="../slideLayouts/slideLayout1.xml"/></Relationships>
</file>

<file path=ppt/slides/_rels/slide2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png"/><Relationship Id="rId2" Type="http://schemas.openxmlformats.org/officeDocument/2006/relationships/notesSlide" Target="../notesSlides/notesSlide18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1.png"/><Relationship Id="rId4" Type="http://schemas.openxmlformats.org/officeDocument/2006/relationships/image" Target="../media/image210.png"/></Relationships>
</file>

<file path=ppt/slides/_rels/slide2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png"/><Relationship Id="rId2" Type="http://schemas.openxmlformats.org/officeDocument/2006/relationships/notesSlide" Target="../notesSlides/notesSlide182.xml"/><Relationship Id="rId1" Type="http://schemas.openxmlformats.org/officeDocument/2006/relationships/slideLayout" Target="../slideLayouts/slideLayout1.xml"/></Relationships>
</file>

<file path=ppt/slides/_rels/slide2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eg"/><Relationship Id="rId2" Type="http://schemas.openxmlformats.org/officeDocument/2006/relationships/notesSlide" Target="../notesSlides/notesSlide183.xml"/><Relationship Id="rId1" Type="http://schemas.openxmlformats.org/officeDocument/2006/relationships/slideLayout" Target="../slideLayouts/slideLayout1.xml"/></Relationships>
</file>

<file path=ppt/slides/_rels/slide2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jpeg"/><Relationship Id="rId2" Type="http://schemas.openxmlformats.org/officeDocument/2006/relationships/notesSlide" Target="../notesSlides/notesSlide184.xml"/><Relationship Id="rId1" Type="http://schemas.openxmlformats.org/officeDocument/2006/relationships/slideLayout" Target="../slideLayouts/slideLayout1.xml"/></Relationships>
</file>

<file path=ppt/slides/_rels/slide2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jpeg"/><Relationship Id="rId2" Type="http://schemas.openxmlformats.org/officeDocument/2006/relationships/notesSlide" Target="../notesSlides/notesSlide185.xml"/><Relationship Id="rId1" Type="http://schemas.openxmlformats.org/officeDocument/2006/relationships/slideLayout" Target="../slideLayouts/slideLayout1.xml"/></Relationships>
</file>

<file path=ppt/slides/_rels/slide2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jpeg"/><Relationship Id="rId2" Type="http://schemas.openxmlformats.org/officeDocument/2006/relationships/notesSlide" Target="../notesSlides/notesSlide186.xml"/><Relationship Id="rId1" Type="http://schemas.openxmlformats.org/officeDocument/2006/relationships/slideLayout" Target="../slideLayouts/slideLayout1.xml"/></Relationships>
</file>

<file path=ppt/slides/_rels/slide2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jpeg"/><Relationship Id="rId2" Type="http://schemas.openxmlformats.org/officeDocument/2006/relationships/notesSlide" Target="../notesSlides/notesSlide187.xml"/><Relationship Id="rId1" Type="http://schemas.openxmlformats.org/officeDocument/2006/relationships/slideLayout" Target="../slideLayouts/slideLayout1.xml"/></Relationships>
</file>

<file path=ppt/slides/_rels/slide2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jpeg"/><Relationship Id="rId2" Type="http://schemas.openxmlformats.org/officeDocument/2006/relationships/notesSlide" Target="../notesSlides/notesSlide188.xml"/><Relationship Id="rId1" Type="http://schemas.openxmlformats.org/officeDocument/2006/relationships/slideLayout" Target="../slideLayouts/slideLayout1.xml"/></Relationships>
</file>

<file path=ppt/slides/_rels/slide2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9.jpeg"/><Relationship Id="rId2" Type="http://schemas.openxmlformats.org/officeDocument/2006/relationships/notesSlide" Target="../notesSlides/notesSlide189.xml"/><Relationship Id="rId1" Type="http://schemas.openxmlformats.org/officeDocument/2006/relationships/slideLayout" Target="../slideLayouts/slideLayout1.xml"/></Relationships>
</file>

<file path=ppt/slides/_rels/slide2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0.jpeg"/><Relationship Id="rId2" Type="http://schemas.openxmlformats.org/officeDocument/2006/relationships/notesSlide" Target="../notesSlides/notesSlide190.xml"/><Relationship Id="rId1" Type="http://schemas.openxmlformats.org/officeDocument/2006/relationships/slideLayout" Target="../slideLayouts/slideLayout1.xml"/></Relationships>
</file>

<file path=ppt/slides/_rels/slide2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notesSlide" Target="../notesSlides/notesSlide191.xml"/><Relationship Id="rId1" Type="http://schemas.openxmlformats.org/officeDocument/2006/relationships/slideLayout" Target="../slideLayouts/slideLayout1.xml"/></Relationships>
</file>

<file path=ppt/slides/_rels/slide2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jpeg"/><Relationship Id="rId2" Type="http://schemas.openxmlformats.org/officeDocument/2006/relationships/notesSlide" Target="../notesSlides/notesSlide192.xml"/><Relationship Id="rId1" Type="http://schemas.openxmlformats.org/officeDocument/2006/relationships/slideLayout" Target="../slideLayouts/slideLayout1.xml"/></Relationships>
</file>

<file path=ppt/slides/_rels/slide2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jpeg"/><Relationship Id="rId2" Type="http://schemas.openxmlformats.org/officeDocument/2006/relationships/notesSlide" Target="../notesSlides/notesSlide193.xml"/><Relationship Id="rId1" Type="http://schemas.openxmlformats.org/officeDocument/2006/relationships/slideLayout" Target="../slideLayouts/slideLayout1.xml"/></Relationships>
</file>

<file path=ppt/slides/_rels/slide2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jpeg"/><Relationship Id="rId2" Type="http://schemas.openxmlformats.org/officeDocument/2006/relationships/notesSlide" Target="../notesSlides/notesSlide194.xml"/><Relationship Id="rId1" Type="http://schemas.openxmlformats.org/officeDocument/2006/relationships/slideLayout" Target="../slideLayouts/slideLayout1.xml"/></Relationships>
</file>

<file path=ppt/slides/_rels/slide2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jpeg"/><Relationship Id="rId2" Type="http://schemas.openxmlformats.org/officeDocument/2006/relationships/notesSlide" Target="../notesSlides/notesSlide195.xml"/><Relationship Id="rId1" Type="http://schemas.openxmlformats.org/officeDocument/2006/relationships/slideLayout" Target="../slideLayouts/slideLayout1.xml"/></Relationships>
</file>

<file path=ppt/slides/_rels/slide2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6.jpeg"/><Relationship Id="rId2" Type="http://schemas.openxmlformats.org/officeDocument/2006/relationships/notesSlide" Target="../notesSlides/notesSlide196.xml"/><Relationship Id="rId1" Type="http://schemas.openxmlformats.org/officeDocument/2006/relationships/slideLayout" Target="../slideLayouts/slideLayout1.xml"/></Relationships>
</file>

<file path=ppt/slides/_rels/slide2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7.xml"/><Relationship Id="rId1" Type="http://schemas.openxmlformats.org/officeDocument/2006/relationships/slideLayout" Target="../slideLayouts/slideLayout1.xml"/></Relationships>
</file>

<file path=ppt/slides/_rels/slide2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" name="Google Shape;88;p13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89" name="Google Shape;89;p1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90" name="Google Shape;90;p1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" name="Google Shape;91;p13"/>
            <p:cNvSpPr/>
            <p:nvPr/>
          </p:nvSpPr>
          <p:spPr>
            <a:xfrm>
              <a:off x="7181963" y="6334780"/>
              <a:ext cx="1926915" cy="5232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ar-SA" sz="2800" b="0" i="0" u="none" strike="noStrike" cap="none" dirty="0" smtClean="0">
                  <a:solidFill>
                    <a:srgbClr val="013657"/>
                  </a:solidFill>
                  <a:cs typeface="DecoType Naskh Variants" panose="02010400000000000000" pitchFamily="2" charset="-78"/>
                  <a:sym typeface="Arial"/>
                </a:rPr>
                <a:t>الدكتور هشام عبهري</a:t>
              </a:r>
              <a:endParaRPr lang="ar-SA" dirty="0">
                <a:cs typeface="DecoType Naskh Variants" panose="02010400000000000000" pitchFamily="2" charset="-78"/>
              </a:endParaRPr>
            </a:p>
          </p:txBody>
        </p:sp>
      </p:grpSp>
      <p:sp>
        <p:nvSpPr>
          <p:cNvPr id="92" name="Google Shape;92;p13"/>
          <p:cNvSpPr/>
          <p:nvPr/>
        </p:nvSpPr>
        <p:spPr>
          <a:xfrm>
            <a:off x="46121" y="2073729"/>
            <a:ext cx="12099229" cy="2726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9600" b="0" i="0" u="none" strike="noStrike" cap="none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التحكم</a:t>
            </a:r>
            <a:r>
              <a:rPr lang="en-US" sz="9600" b="0" i="0" u="none" strike="noStrike" cap="none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 </a:t>
            </a:r>
            <a:r>
              <a:rPr lang="ar-SA" sz="9600" b="0" i="0" u="none" strike="noStrike" cap="none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باستخدام</a:t>
            </a:r>
            <a:r>
              <a:rPr lang="en-US" sz="9600" b="0" i="0" u="none" strike="noStrike" cap="none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 </a:t>
            </a:r>
            <a:r>
              <a:rPr lang="ar-SA" sz="9600" b="0" i="0" u="none" strike="noStrike" cap="none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تقنية</a:t>
            </a:r>
            <a:r>
              <a:rPr lang="en-US" sz="9600" b="0" i="0" u="none" strike="noStrike" cap="none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 أردينو</a:t>
            </a:r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9600" dirty="0" smtClean="0">
                <a:solidFill>
                  <a:srgbClr val="013657"/>
                </a:solidFill>
                <a:cs typeface="DecoType Naskh Extensions" panose="02010400000000000000" pitchFamily="2" charset="-78"/>
              </a:rPr>
              <a:t>و</a:t>
            </a:r>
            <a:r>
              <a:rPr lang="ar-SA" sz="9600" dirty="0" smtClean="0">
                <a:solidFill>
                  <a:srgbClr val="013657"/>
                </a:solidFill>
              </a:rPr>
              <a:t> </a:t>
            </a:r>
            <a:r>
              <a:rPr lang="en-US" sz="9600" dirty="0" smtClean="0">
                <a:solidFill>
                  <a:srgbClr val="013657"/>
                </a:solidFill>
              </a:rPr>
              <a:t>ESP32</a:t>
            </a:r>
            <a:endParaRPr sz="2400" dirty="0"/>
          </a:p>
        </p:txBody>
      </p:sp>
      <p:sp>
        <p:nvSpPr>
          <p:cNvPr id="93" name="Google Shape;93;p13"/>
          <p:cNvSpPr/>
          <p:nvPr/>
        </p:nvSpPr>
        <p:spPr>
          <a:xfrm>
            <a:off x="183438" y="6446349"/>
            <a:ext cx="3553986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https://www.arageek.com/tech/arduino-boards</a:t>
            </a: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9132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2" name="Google Shape;722;p76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723" name="Google Shape;723;p76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724" name="Google Shape;724;p76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" name="مربع نص 1"/>
          <p:cNvSpPr txBox="1"/>
          <p:nvPr/>
        </p:nvSpPr>
        <p:spPr>
          <a:xfrm>
            <a:off x="46122" y="3107372"/>
            <a:ext cx="12145878" cy="144655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8800" dirty="0" smtClean="0">
                <a:solidFill>
                  <a:srgbClr val="013657"/>
                </a:solidFill>
                <a:cs typeface="DecoType Naskh Variants" panose="02010400000000000000" pitchFamily="2" charset="-78"/>
              </a:rPr>
              <a:t>الجزء </a:t>
            </a:r>
            <a:r>
              <a:rPr lang="ar-SA" sz="8800" dirty="0">
                <a:solidFill>
                  <a:srgbClr val="013657"/>
                </a:solidFill>
                <a:cs typeface="DecoType Naskh Variants" panose="02010400000000000000" pitchFamily="2" charset="-78"/>
              </a:rPr>
              <a:t>العملي</a:t>
            </a:r>
          </a:p>
        </p:txBody>
      </p:sp>
      <p:sp>
        <p:nvSpPr>
          <p:cNvPr id="7" name="مربع نص 6"/>
          <p:cNvSpPr txBox="1"/>
          <p:nvPr/>
        </p:nvSpPr>
        <p:spPr>
          <a:xfrm>
            <a:off x="46122" y="1326515"/>
            <a:ext cx="12145878" cy="144655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1"/>
            <a:r>
              <a:rPr lang="ar-SA" sz="8800" dirty="0" smtClean="0">
                <a:solidFill>
                  <a:srgbClr val="013657"/>
                </a:solidFill>
                <a:cs typeface="DecoType Naskh Variants" panose="02010400000000000000" pitchFamily="2" charset="-78"/>
              </a:rPr>
              <a:t>الجزء </a:t>
            </a:r>
            <a:r>
              <a:rPr lang="ar-SA" sz="8800" dirty="0" smtClean="0">
                <a:solidFill>
                  <a:srgbClr val="013657"/>
                </a:solidFill>
                <a:cs typeface="DecoType Naskh Variants" panose="02010400000000000000" pitchFamily="2" charset="-78"/>
              </a:rPr>
              <a:t>الثالث</a:t>
            </a:r>
            <a:endParaRPr lang="ar-SA" sz="8800" dirty="0" smtClean="0">
              <a:solidFill>
                <a:srgbClr val="013657"/>
              </a:solidFill>
              <a:cs typeface="DecoType Naskh Variants" panose="02010400000000000000" pitchFamily="2" charset="-78"/>
            </a:endParaRPr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68" name="Google Shape;3868;p366"/>
          <p:cNvGrpSpPr/>
          <p:nvPr/>
        </p:nvGrpSpPr>
        <p:grpSpPr>
          <a:xfrm>
            <a:off x="46122" y="7937"/>
            <a:ext cx="12145878" cy="6858000"/>
            <a:chOff x="-397" y="0"/>
            <a:chExt cx="9144397" cy="6858000"/>
          </a:xfrm>
        </p:grpSpPr>
        <p:pic>
          <p:nvPicPr>
            <p:cNvPr id="3869" name="Google Shape;3869;p366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3870" name="Google Shape;3870;p366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872" name="Google Shape;3872;p366" descr="Information on Internet WiFi connection service in Kawana Hotel ...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73" name="Google Shape;3873;p366"/>
          <p:cNvSpPr txBox="1"/>
          <p:nvPr/>
        </p:nvSpPr>
        <p:spPr>
          <a:xfrm>
            <a:off x="2733145" y="1425708"/>
            <a:ext cx="8326401" cy="25545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التحكم بالمحركات المؤازرة </a:t>
            </a:r>
            <a:r>
              <a:rPr lang="en-US" sz="36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(</a:t>
            </a:r>
            <a:r>
              <a:rPr lang="en-US" sz="3600" dirty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Servo </a:t>
            </a:r>
            <a:r>
              <a:rPr lang="en-US" sz="36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Motors</a:t>
            </a:r>
            <a:r>
              <a:rPr lang="en-US" sz="3600" dirty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) </a:t>
            </a:r>
            <a:r>
              <a:rPr lang="en-US" sz="36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 </a:t>
            </a:r>
            <a:r>
              <a:rPr lang="ar-SA" sz="36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 </a:t>
            </a: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باستخدام الجوي ستيك عصا التحكم  </a:t>
            </a:r>
            <a:r>
              <a:rPr lang="en-US" sz="36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(</a:t>
            </a:r>
            <a:r>
              <a:rPr lang="en-US" sz="3600" dirty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Joystick)</a:t>
            </a:r>
            <a:endParaRPr sz="3600" dirty="0">
              <a:solidFill>
                <a:srgbClr val="013657"/>
              </a:solidFill>
              <a:latin typeface="Arimo"/>
              <a:ea typeface="Arimo"/>
              <a:cs typeface="DecoType Naskh Extensions" panose="02010400000000000000" pitchFamily="2" charset="-78"/>
              <a:sym typeface="Arimo"/>
            </a:endParaRPr>
          </a:p>
        </p:txBody>
      </p:sp>
      <p:sp>
        <p:nvSpPr>
          <p:cNvPr id="3874" name="Google Shape;3874;p366"/>
          <p:cNvSpPr txBox="1"/>
          <p:nvPr/>
        </p:nvSpPr>
        <p:spPr>
          <a:xfrm>
            <a:off x="138369" y="143711"/>
            <a:ext cx="10627708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72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التجربة التاسعة عشر</a:t>
            </a:r>
            <a:endParaRPr lang="ar-SA" sz="7200" dirty="0">
              <a:solidFill>
                <a:srgbClr val="013657"/>
              </a:solidFill>
              <a:latin typeface="Arimo"/>
              <a:ea typeface="Arimo"/>
              <a:cs typeface="DecoType Naskh Extensions" panose="02010400000000000000" pitchFamily="2" charset="-78"/>
              <a:sym typeface="Arimo"/>
            </a:endParaRPr>
          </a:p>
        </p:txBody>
      </p:sp>
      <p:pic>
        <p:nvPicPr>
          <p:cNvPr id="3875" name="Google Shape;3875;p366" descr="D:\Arduino\دورة معمل الأردينو\Arduino UNO &amp; ESP8266 and control using smartphone\AD139-2.jp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95301" y="454293"/>
            <a:ext cx="2228849" cy="2228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876" name="Google Shape;3876;p366" descr="D:\Arduino\دورة معمل الأردينو\Arduino UNO &amp; ESP8266 and control using smartphone\BXSERVO01.jp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86306" y="4087941"/>
            <a:ext cx="2246839" cy="224683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81" name="Google Shape;3881;p367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3882" name="Google Shape;3882;p36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3883" name="Google Shape;3883;p367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885" name="Google Shape;3885;p367"/>
          <p:cNvSpPr/>
          <p:nvPr/>
        </p:nvSpPr>
        <p:spPr>
          <a:xfrm>
            <a:off x="3810000" y="152400"/>
            <a:ext cx="4572000" cy="6137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&lt;Servo.h&gt;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Servo servo1;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Servo servo2;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joyX = 0;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joyY = 1;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servoVal;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setup()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servo1.attach(3);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servo2.attach(5);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loop()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servoVal = analogRead(joyX);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servoVal = map(servoVal, 0, 1023, 0, 180);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servo1.write(servoVal);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servoVal = analogRead(joyY);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servoVal = map(servoVal, 0, 1023, 0, 180);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servo2.write(servoVal);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delay(15);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99" name="Google Shape;3899;p369"/>
          <p:cNvGrpSpPr/>
          <p:nvPr/>
        </p:nvGrpSpPr>
        <p:grpSpPr>
          <a:xfrm>
            <a:off x="46122" y="-85725"/>
            <a:ext cx="12145878" cy="6858000"/>
            <a:chOff x="-397" y="0"/>
            <a:chExt cx="9144397" cy="6858000"/>
          </a:xfrm>
        </p:grpSpPr>
        <p:pic>
          <p:nvPicPr>
            <p:cNvPr id="3900" name="Google Shape;3900;p369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3901" name="Google Shape;3901;p36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  <p:pic>
        <p:nvPicPr>
          <p:cNvPr id="5" name="Servo motor control by joystick-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21031" y="0"/>
            <a:ext cx="3352800" cy="6096000"/>
          </a:xfrm>
          <a:prstGeom prst="rect">
            <a:avLst/>
          </a:prstGeom>
        </p:spPr>
      </p:pic>
      <p:sp>
        <p:nvSpPr>
          <p:cNvPr id="9" name="مستطيل 8"/>
          <p:cNvSpPr/>
          <p:nvPr/>
        </p:nvSpPr>
        <p:spPr>
          <a:xfrm>
            <a:off x="3896862" y="6288613"/>
            <a:ext cx="31790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r-SA" dirty="0" err="1"/>
              <a:t>Servo</a:t>
            </a:r>
            <a:r>
              <a:rPr lang="ar-SA" dirty="0"/>
              <a:t> </a:t>
            </a:r>
            <a:r>
              <a:rPr lang="ar-SA" dirty="0" err="1"/>
              <a:t>motor</a:t>
            </a:r>
            <a:r>
              <a:rPr lang="ar-SA" dirty="0"/>
              <a:t> </a:t>
            </a:r>
            <a:r>
              <a:rPr lang="ar-SA" dirty="0" err="1"/>
              <a:t>control</a:t>
            </a:r>
            <a:r>
              <a:rPr lang="ar-SA" dirty="0"/>
              <a:t> </a:t>
            </a:r>
            <a:r>
              <a:rPr lang="ar-SA" dirty="0" err="1"/>
              <a:t>by</a:t>
            </a:r>
            <a:r>
              <a:rPr lang="ar-SA" dirty="0"/>
              <a:t> joystick-1.mp4</a:t>
            </a:r>
          </a:p>
        </p:txBody>
      </p:sp>
      <p:pic>
        <p:nvPicPr>
          <p:cNvPr id="11" name="Servo motor control by joystick-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6161" y="0"/>
            <a:ext cx="3352800" cy="6096000"/>
          </a:xfrm>
          <a:prstGeom prst="rect">
            <a:avLst/>
          </a:prstGeom>
        </p:spPr>
      </p:pic>
      <p:sp>
        <p:nvSpPr>
          <p:cNvPr id="15" name="مستطيل 14"/>
          <p:cNvSpPr/>
          <p:nvPr/>
        </p:nvSpPr>
        <p:spPr>
          <a:xfrm rot="20118102">
            <a:off x="657931" y="4806073"/>
            <a:ext cx="543610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https://</a:t>
            </a:r>
            <a:r>
              <a:rPr lang="en-US" dirty="0" smtClean="0">
                <a:solidFill>
                  <a:srgbClr val="FFC000"/>
                </a:solidFill>
              </a:rPr>
              <a:t>dr-abhari.com/videos/</a:t>
            </a:r>
            <a:r>
              <a:rPr lang="ar-SA" dirty="0" err="1">
                <a:solidFill>
                  <a:srgbClr val="FFC000"/>
                </a:solidFill>
              </a:rPr>
              <a:t>Servo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motor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control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by</a:t>
            </a:r>
            <a:r>
              <a:rPr lang="ar-SA" dirty="0">
                <a:solidFill>
                  <a:srgbClr val="FFC000"/>
                </a:solidFill>
              </a:rPr>
              <a:t> joystick-1.mp4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08" name="Google Shape;3908;p370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3909" name="Google Shape;3909;p37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3910" name="Google Shape;3910;p37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912" name="Google Shape;3912;p370" descr="Information on Internet WiFi connection service in Kawana Hotel ...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14" name="Google Shape;3914;p370"/>
          <p:cNvSpPr txBox="1"/>
          <p:nvPr/>
        </p:nvSpPr>
        <p:spPr>
          <a:xfrm>
            <a:off x="138369" y="143711"/>
            <a:ext cx="10627708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72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التجربة العشرون</a:t>
            </a:r>
            <a:endParaRPr lang="ar-SA" sz="7200" dirty="0">
              <a:solidFill>
                <a:srgbClr val="013657"/>
              </a:solidFill>
              <a:latin typeface="Arimo"/>
              <a:ea typeface="Arimo"/>
              <a:cs typeface="DecoType Naskh Extensions" panose="02010400000000000000" pitchFamily="2" charset="-78"/>
              <a:sym typeface="Arimo"/>
            </a:endParaRPr>
          </a:p>
        </p:txBody>
      </p:sp>
      <p:pic>
        <p:nvPicPr>
          <p:cNvPr id="3915" name="Google Shape;3915;p370" descr="D:\Arduino\دورة معمل الأردينو\Arduino UNO &amp; ESP8266 and control using smartphone\BXSERVO01.jp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86306" y="4087941"/>
            <a:ext cx="2246839" cy="2246839"/>
          </a:xfrm>
          <a:prstGeom prst="rect">
            <a:avLst/>
          </a:prstGeom>
          <a:noFill/>
          <a:ln>
            <a:noFill/>
          </a:ln>
        </p:spPr>
      </p:pic>
      <p:pic>
        <p:nvPicPr>
          <p:cNvPr id="3916" name="Google Shape;3916;p370" descr="مقاومة متغيرة - Variable Resistor - 5K - منصة تـاء الالكترونية ...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98019" y="432148"/>
            <a:ext cx="2963111" cy="2963111"/>
          </a:xfrm>
          <a:prstGeom prst="rect">
            <a:avLst/>
          </a:prstGeom>
          <a:noFill/>
          <a:ln>
            <a:noFill/>
          </a:ln>
        </p:spPr>
      </p:pic>
      <p:sp>
        <p:nvSpPr>
          <p:cNvPr id="3913" name="Google Shape;3913;p370"/>
          <p:cNvSpPr txBox="1"/>
          <p:nvPr/>
        </p:nvSpPr>
        <p:spPr>
          <a:xfrm>
            <a:off x="2724150" y="1640949"/>
            <a:ext cx="8326401" cy="28622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التحكم بالمحركات المؤازرة </a:t>
            </a:r>
            <a:r>
              <a:rPr lang="en-US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(</a:t>
            </a:r>
            <a:r>
              <a:rPr lang="en-US" sz="6000" dirty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Servo Motors) </a:t>
            </a: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 باستخدام المقاومة المتغيرة</a:t>
            </a:r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(</a:t>
            </a:r>
            <a:r>
              <a:rPr lang="en-US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 (</a:t>
            </a:r>
            <a:r>
              <a:rPr lang="en-US" sz="6000" dirty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Potentiometer</a:t>
            </a:r>
            <a:endParaRPr dirty="0">
              <a:cs typeface="DecoType Naskh Extensions" panose="02010400000000000000" pitchFamily="2" charset="-78"/>
            </a:endParaRPr>
          </a:p>
        </p:txBody>
      </p:sp>
      <p:sp>
        <p:nvSpPr>
          <p:cNvPr id="11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21" name="Google Shape;3921;p371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3922" name="Google Shape;3922;p37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3923" name="Google Shape;3923;p371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925" name="Google Shape;3925;p371" descr="https://cdn.instructables.com/FH6/BXCS/IUEU1WY4/FH6BXCSIUEU1WY4.LARGE.jpg?auto=webp&amp;frame=1&amp;width=1024&amp;height=1024&amp;fit=bounds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926" name="Google Shape;3926;p371" descr="D:\Arduino\دورة معمل الأردينو\Arduino UNO &amp; ESP8266 and control using smartphone\FH6BXCSIUEU1WY4.LARGE.jp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722587" y="734126"/>
            <a:ext cx="6878614" cy="528567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31" name="Google Shape;3931;p372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3932" name="Google Shape;3932;p37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3933" name="Google Shape;3933;p37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935" name="Google Shape;3935;p372"/>
          <p:cNvGrpSpPr/>
          <p:nvPr/>
        </p:nvGrpSpPr>
        <p:grpSpPr>
          <a:xfrm>
            <a:off x="3714750" y="571500"/>
            <a:ext cx="4895850" cy="5715000"/>
            <a:chOff x="3714750" y="571500"/>
            <a:chExt cx="4895850" cy="5715000"/>
          </a:xfrm>
        </p:grpSpPr>
        <p:pic>
          <p:nvPicPr>
            <p:cNvPr id="3936" name="Google Shape;3936;p372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3714750" y="571500"/>
              <a:ext cx="4762500" cy="57150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937" name="Google Shape;3937;p372"/>
            <p:cNvSpPr/>
            <p:nvPr/>
          </p:nvSpPr>
          <p:spPr>
            <a:xfrm>
              <a:off x="7696200" y="2286000"/>
              <a:ext cx="914400" cy="533400"/>
            </a:xfrm>
            <a:prstGeom prst="ellipse">
              <a:avLst/>
            </a:prstGeom>
            <a:noFill/>
            <a:ln w="12700" cap="flat" cmpd="sng">
              <a:solidFill>
                <a:srgbClr val="C00000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42" name="Google Shape;3942;p373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3943" name="Google Shape;3943;p37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3944" name="Google Shape;3944;p37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946" name="Google Shape;3946;p373"/>
          <p:cNvSpPr/>
          <p:nvPr/>
        </p:nvSpPr>
        <p:spPr>
          <a:xfrm>
            <a:off x="3886200" y="1"/>
            <a:ext cx="4572000" cy="67403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/*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Controlling a servo position using a potentiometer (variable resistor)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by Michal Rinott &lt;http://people.interaction-ivrea.it/m.rinott&gt;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modified on 8 Nov 2013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by Scott Fitzgerald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http://www.arduino.cc/en/Tutorial/Knob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*/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&lt;Servo.h&gt;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Servo myservo;  // create servo object to control a servo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potpin = 0;  // analog pin used to connect the potentiometer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val;    // variable to read the value from the analog pin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setup()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myservo.attach(9);  // attaches the servo on pin 9 to the servo object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loop()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val = analogRead(potpin);            // reads the value of the potentiometer (value between 0 and 1023)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val = map(val, 0, 1023, 0, 180);     // scale it to use it with the servo (value between 0 and 180)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myservo.write(val);                  // sets the servo position according to the scaled value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delay(15);                           // waits for the servo to get there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51" name="Google Shape;3951;p374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3952" name="Google Shape;3952;p374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3953" name="Google Shape;3953;p37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  <p:pic>
        <p:nvPicPr>
          <p:cNvPr id="2" name="Servo motor control by joystick-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33466" y="119390"/>
            <a:ext cx="3352800" cy="6096000"/>
          </a:xfrm>
          <a:prstGeom prst="rect">
            <a:avLst/>
          </a:prstGeom>
        </p:spPr>
      </p:pic>
      <p:sp>
        <p:nvSpPr>
          <p:cNvPr id="3" name="مستطيل 2"/>
          <p:cNvSpPr/>
          <p:nvPr/>
        </p:nvSpPr>
        <p:spPr>
          <a:xfrm>
            <a:off x="4154391" y="6550223"/>
            <a:ext cx="31790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r-SA" dirty="0" err="1"/>
              <a:t>Servo</a:t>
            </a:r>
            <a:r>
              <a:rPr lang="ar-SA" dirty="0"/>
              <a:t> </a:t>
            </a:r>
            <a:r>
              <a:rPr lang="ar-SA" dirty="0" err="1"/>
              <a:t>motor</a:t>
            </a:r>
            <a:r>
              <a:rPr lang="ar-SA" dirty="0"/>
              <a:t> </a:t>
            </a:r>
            <a:r>
              <a:rPr lang="ar-SA" dirty="0" err="1"/>
              <a:t>control</a:t>
            </a:r>
            <a:r>
              <a:rPr lang="ar-SA" dirty="0"/>
              <a:t> </a:t>
            </a:r>
            <a:r>
              <a:rPr lang="ar-SA" dirty="0" err="1"/>
              <a:t>by</a:t>
            </a:r>
            <a:r>
              <a:rPr lang="ar-SA" dirty="0"/>
              <a:t> joystick-2.mp4</a:t>
            </a:r>
          </a:p>
        </p:txBody>
      </p:sp>
      <p:pic>
        <p:nvPicPr>
          <p:cNvPr id="4" name="Servo motor control by joystick-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39575" y="119390"/>
            <a:ext cx="3352800" cy="6096000"/>
          </a:xfrm>
          <a:prstGeom prst="rect">
            <a:avLst/>
          </a:prstGeom>
        </p:spPr>
      </p:pic>
      <p:sp>
        <p:nvSpPr>
          <p:cNvPr id="9" name="مستطيل 8"/>
          <p:cNvSpPr/>
          <p:nvPr/>
        </p:nvSpPr>
        <p:spPr>
          <a:xfrm rot="20118102">
            <a:off x="657931" y="4806073"/>
            <a:ext cx="543610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https://</a:t>
            </a:r>
            <a:r>
              <a:rPr lang="en-US" dirty="0" smtClean="0">
                <a:solidFill>
                  <a:srgbClr val="FFC000"/>
                </a:solidFill>
              </a:rPr>
              <a:t>dr-abhari.com/videos/</a:t>
            </a:r>
            <a:r>
              <a:rPr lang="ar-SA" dirty="0" err="1">
                <a:solidFill>
                  <a:srgbClr val="FFC000"/>
                </a:solidFill>
              </a:rPr>
              <a:t>Servo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motor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control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by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smtClean="0">
                <a:solidFill>
                  <a:srgbClr val="FFC000"/>
                </a:solidFill>
              </a:rPr>
              <a:t>joystick-2.mp4</a:t>
            </a:r>
            <a:endParaRPr lang="ar-SA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60" name="Google Shape;3960;p375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3961" name="Google Shape;3961;p37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3962" name="Google Shape;3962;p37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964" name="Google Shape;3964;p375" descr="Information on Internet WiFi connection service in Kawana Hotel ...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65" name="Google Shape;3965;p375"/>
          <p:cNvSpPr txBox="1"/>
          <p:nvPr/>
        </p:nvSpPr>
        <p:spPr>
          <a:xfrm>
            <a:off x="2724150" y="1640949"/>
            <a:ext cx="8326401" cy="25545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التحكم بالمحركات الخطوية</a:t>
            </a:r>
            <a:r>
              <a:rPr lang="en-US" sz="32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(Stepper </a:t>
            </a:r>
            <a:r>
              <a:rPr lang="en-US" sz="3200" dirty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Motors) </a:t>
            </a:r>
            <a:r>
              <a:rPr lang="ar-SA" sz="32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 </a:t>
            </a: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باستخدام </a:t>
            </a:r>
            <a:r>
              <a:rPr lang="ar-SA" sz="6000" dirty="0" err="1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المرمّز</a:t>
            </a: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 الدوراني</a:t>
            </a:r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3600" dirty="0" smtClean="0">
                <a:solidFill>
                  <a:srgbClr val="013657"/>
                </a:solidFill>
                <a:latin typeface="Arimo"/>
                <a:ea typeface="Arimo"/>
                <a:cs typeface="Arimo"/>
                <a:sym typeface="Arimo"/>
              </a:rPr>
              <a:t>(</a:t>
            </a:r>
            <a:r>
              <a:rPr lang="en-US" sz="3600" dirty="0" smtClean="0">
                <a:solidFill>
                  <a:srgbClr val="013657"/>
                </a:solidFill>
                <a:latin typeface="Arimo"/>
                <a:ea typeface="Arimo"/>
                <a:cs typeface="Arimo"/>
                <a:sym typeface="Arimo"/>
              </a:rPr>
              <a:t> (</a:t>
            </a:r>
            <a:r>
              <a:rPr lang="en-US" sz="3200" dirty="0">
                <a:solidFill>
                  <a:srgbClr val="013657"/>
                </a:solidFill>
                <a:latin typeface="Arimo"/>
                <a:ea typeface="Arimo"/>
                <a:cs typeface="Arimo"/>
                <a:sym typeface="Arimo"/>
              </a:rPr>
              <a:t>Rotary Encoder Module</a:t>
            </a:r>
            <a:endParaRPr sz="3600" dirty="0">
              <a:solidFill>
                <a:srgbClr val="013657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3966" name="Google Shape;3966;p375"/>
          <p:cNvSpPr txBox="1"/>
          <p:nvPr/>
        </p:nvSpPr>
        <p:spPr>
          <a:xfrm>
            <a:off x="138369" y="143711"/>
            <a:ext cx="10627708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التجربة الواحد و العشرون</a:t>
            </a:r>
            <a:endParaRPr lang="ar-SA" sz="6000" dirty="0">
              <a:solidFill>
                <a:srgbClr val="013657"/>
              </a:solidFill>
              <a:latin typeface="Arimo"/>
              <a:ea typeface="Arimo"/>
              <a:cs typeface="DecoType Naskh Extensions" panose="02010400000000000000" pitchFamily="2" charset="-78"/>
              <a:sym typeface="Arimo"/>
            </a:endParaRPr>
          </a:p>
        </p:txBody>
      </p:sp>
      <p:pic>
        <p:nvPicPr>
          <p:cNvPr id="3967" name="Google Shape;3967;p375" descr="D:\Arduino\دورة معمل الأردينو\Arduino UNO &amp; ESP8266 and control using smartphone\HTB1ZM_QunJYBeNjy1zeq6yhzVXat.jpg_350x350.jp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81939" y="603651"/>
            <a:ext cx="2395272" cy="2395272"/>
          </a:xfrm>
          <a:prstGeom prst="rect">
            <a:avLst/>
          </a:prstGeom>
          <a:noFill/>
          <a:ln>
            <a:noFill/>
          </a:ln>
        </p:spPr>
      </p:pic>
      <p:pic>
        <p:nvPicPr>
          <p:cNvPr id="3968" name="Google Shape;3968;p37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13729" y="3324225"/>
            <a:ext cx="2292776" cy="1687908"/>
          </a:xfrm>
          <a:prstGeom prst="rect">
            <a:avLst/>
          </a:prstGeom>
          <a:noFill/>
          <a:ln>
            <a:noFill/>
          </a:ln>
        </p:spPr>
      </p:pic>
      <p:pic>
        <p:nvPicPr>
          <p:cNvPr id="3969" name="Google Shape;3969;p375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47732" y="5122122"/>
            <a:ext cx="1674809" cy="1517138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83" name="Google Shape;3983;p377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3984" name="Google Shape;3984;p37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3985" name="Google Shape;3985;p377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3987" name="Google Shape;3987;p377" descr="D:\Arduino\دورة معمل الأردينو\فيديوهات وصور نتائج التجارب\علي الراوي\الكود +خريطه الربط للروتري\Rotary_Stepper_Schematic_hisham.png"/>
          <p:cNvPicPr preferRelativeResize="0"/>
          <p:nvPr/>
        </p:nvPicPr>
        <p:blipFill rotWithShape="1">
          <a:blip r:embed="rId4">
            <a:alphaModFix/>
          </a:blip>
          <a:srcRect r="14829"/>
          <a:stretch/>
        </p:blipFill>
        <p:spPr>
          <a:xfrm>
            <a:off x="1981200" y="115888"/>
            <a:ext cx="8305800" cy="674211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92" name="Google Shape;3992;p378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3993" name="Google Shape;3993;p37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3994" name="Google Shape;3994;p378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3996" name="Google Shape;3996;p378" descr="WhatsApp Image 2020-07-10 at 1.22.40 AM.jpe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-5400000">
            <a:off x="2248798" y="-547443"/>
            <a:ext cx="6247227" cy="7952884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01" name="Google Shape;4001;p379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4002" name="Google Shape;4002;p379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003" name="Google Shape;4003;p37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  <p:pic>
        <p:nvPicPr>
          <p:cNvPr id="2" name="Stepper Motors and Rotary Encoder Modul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244245" y="238779"/>
            <a:ext cx="3352800" cy="6096000"/>
          </a:xfrm>
          <a:prstGeom prst="rect">
            <a:avLst/>
          </a:prstGeom>
        </p:spPr>
      </p:pic>
      <p:sp>
        <p:nvSpPr>
          <p:cNvPr id="3" name="مستطيل 2"/>
          <p:cNvSpPr/>
          <p:nvPr/>
        </p:nvSpPr>
        <p:spPr>
          <a:xfrm>
            <a:off x="3614655" y="6442501"/>
            <a:ext cx="408316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r-SA" dirty="0" err="1"/>
              <a:t>Stepper</a:t>
            </a:r>
            <a:r>
              <a:rPr lang="ar-SA" dirty="0"/>
              <a:t> </a:t>
            </a:r>
            <a:r>
              <a:rPr lang="ar-SA" dirty="0" err="1"/>
              <a:t>Motors</a:t>
            </a:r>
            <a:r>
              <a:rPr lang="ar-SA" dirty="0"/>
              <a:t> </a:t>
            </a:r>
            <a:r>
              <a:rPr lang="ar-SA" dirty="0" err="1"/>
              <a:t>and</a:t>
            </a:r>
            <a:r>
              <a:rPr lang="ar-SA" dirty="0"/>
              <a:t> </a:t>
            </a:r>
            <a:r>
              <a:rPr lang="ar-SA" dirty="0" err="1"/>
              <a:t>Rotary</a:t>
            </a:r>
            <a:r>
              <a:rPr lang="ar-SA" dirty="0"/>
              <a:t> </a:t>
            </a:r>
            <a:r>
              <a:rPr lang="ar-SA" dirty="0" err="1"/>
              <a:t>Encoder</a:t>
            </a:r>
            <a:r>
              <a:rPr lang="ar-SA" dirty="0"/>
              <a:t> Module.mp4</a:t>
            </a:r>
          </a:p>
        </p:txBody>
      </p:sp>
      <p:pic>
        <p:nvPicPr>
          <p:cNvPr id="4" name="Stepper Motors and Rotary Encoder Modul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9306" y="238779"/>
            <a:ext cx="3352800" cy="6096000"/>
          </a:xfrm>
          <a:prstGeom prst="rect">
            <a:avLst/>
          </a:prstGeom>
        </p:spPr>
      </p:pic>
      <p:sp>
        <p:nvSpPr>
          <p:cNvPr id="11" name="مستطيل 10"/>
          <p:cNvSpPr/>
          <p:nvPr/>
        </p:nvSpPr>
        <p:spPr>
          <a:xfrm rot="20118102">
            <a:off x="205885" y="4806073"/>
            <a:ext cx="63401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https://</a:t>
            </a:r>
            <a:r>
              <a:rPr lang="en-US" dirty="0" smtClean="0">
                <a:solidFill>
                  <a:srgbClr val="FFC000"/>
                </a:solidFill>
              </a:rPr>
              <a:t>dr-abhari.com/videos/</a:t>
            </a:r>
            <a:r>
              <a:rPr lang="ar-SA" dirty="0" err="1">
                <a:solidFill>
                  <a:srgbClr val="FFC000"/>
                </a:solidFill>
              </a:rPr>
              <a:t>Stepper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Motors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and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Rotary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Encoder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smtClean="0">
                <a:solidFill>
                  <a:srgbClr val="FFC000"/>
                </a:solidFill>
              </a:rPr>
              <a:t>Module.mp4</a:t>
            </a:r>
            <a:endParaRPr lang="ar-SA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10" name="Google Shape;4010;p380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4011" name="Google Shape;4011;p38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012" name="Google Shape;4012;p38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014" name="Google Shape;4014;p380" descr="Information on Internet WiFi connection service in Kawana Hotel ...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15" name="Google Shape;4015;p380" descr="https://www.ebotics.com/wp-content/uploads/2018/12/BXSERVO01.jpg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16" name="Google Shape;4016;p380" descr="Dual-Axis XY Joystick with Push Button for Arduino (5 pins)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17" name="Google Shape;4017;p380" descr="Ky-040 Rotary Encoder Module For Diy Experiment - Buy Rotary ...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018" name="Google Shape;4018;p380" descr="Elecdesignworks 4DOF Robotic Arm Kit Chassis | EDW ...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2608" y="3685914"/>
            <a:ext cx="3218734" cy="3172086"/>
          </a:xfrm>
          <a:prstGeom prst="rect">
            <a:avLst/>
          </a:prstGeom>
          <a:noFill/>
          <a:ln>
            <a:noFill/>
          </a:ln>
        </p:spPr>
      </p:pic>
      <p:sp>
        <p:nvSpPr>
          <p:cNvPr id="4019" name="Google Shape;4019;p380"/>
          <p:cNvSpPr txBox="1"/>
          <p:nvPr/>
        </p:nvSpPr>
        <p:spPr>
          <a:xfrm>
            <a:off x="2724150" y="1640949"/>
            <a:ext cx="8326401" cy="26161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التحكم بالذراع المتحرك</a:t>
            </a:r>
            <a:endParaRPr lang="ar-SA" dirty="0" smtClean="0">
              <a:cs typeface="DecoType Naskh Extensions" panose="02010400000000000000" pitchFamily="2" charset="-78"/>
            </a:endParaRPr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 smtClean="0">
                <a:solidFill>
                  <a:srgbClr val="013657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  <a:r>
              <a:rPr lang="en-US" sz="4400" dirty="0">
                <a:solidFill>
                  <a:srgbClr val="013657"/>
                </a:solidFill>
                <a:latin typeface="Arimo"/>
                <a:ea typeface="Arimo"/>
                <a:cs typeface="Arimo"/>
                <a:sym typeface="Arimo"/>
              </a:rPr>
              <a:t>DIY Mechanical Claw  </a:t>
            </a:r>
            <a:endParaRPr sz="4400" dirty="0">
              <a:solidFill>
                <a:srgbClr val="013657"/>
              </a:solidFill>
              <a:latin typeface="Arimo"/>
              <a:ea typeface="Arimo"/>
              <a:cs typeface="Arimo"/>
              <a:sym typeface="Arimo"/>
            </a:endParaRPr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dirty="0">
                <a:solidFill>
                  <a:srgbClr val="013657"/>
                </a:solidFill>
                <a:latin typeface="Arimo"/>
                <a:ea typeface="Arimo"/>
                <a:cs typeface="Arimo"/>
                <a:sym typeface="Arimo"/>
              </a:rPr>
              <a:t>(Robot Arm SNAM1300 )Robot</a:t>
            </a:r>
            <a:endParaRPr dirty="0"/>
          </a:p>
        </p:txBody>
      </p:sp>
      <p:sp>
        <p:nvSpPr>
          <p:cNvPr id="4020" name="Google Shape;4020;p380"/>
          <p:cNvSpPr txBox="1"/>
          <p:nvPr/>
        </p:nvSpPr>
        <p:spPr>
          <a:xfrm>
            <a:off x="138369" y="143711"/>
            <a:ext cx="10627708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التجربة الثاني و العشرون</a:t>
            </a:r>
            <a:endParaRPr lang="ar-SA" sz="6000" dirty="0">
              <a:solidFill>
                <a:srgbClr val="013657"/>
              </a:solidFill>
              <a:latin typeface="Arimo"/>
              <a:ea typeface="Arimo"/>
              <a:cs typeface="DecoType Naskh Extensions" panose="02010400000000000000" pitchFamily="2" charset="-78"/>
              <a:sym typeface="Arimo"/>
            </a:endParaRPr>
          </a:p>
        </p:txBody>
      </p:sp>
      <p:sp>
        <p:nvSpPr>
          <p:cNvPr id="13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25" name="Google Shape;4025;p381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4026" name="Google Shape;4026;p38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027" name="Google Shape;4027;p381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029" name="Google Shape;4029;p381" descr="D:\Arduino\دورة معمل الأردينو\فيديوهات وصور نتائج التجارب\Abhari-Robot Arm SNAM1900\Abhari-Robot Arm SNAM1900 .jpe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38855" y="1103874"/>
            <a:ext cx="8267114" cy="465025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34" name="Google Shape;4034;p382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4035" name="Google Shape;4035;p38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036" name="Google Shape;4036;p38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038" name="Google Shape;4038;p382"/>
          <p:cNvSpPr/>
          <p:nvPr/>
        </p:nvSpPr>
        <p:spPr>
          <a:xfrm>
            <a:off x="3276600" y="1"/>
            <a:ext cx="4572000" cy="68634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/* Sweep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by BARRAGAN &lt;http://barraganstudio.com&gt;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This example code is in the public domain.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modified 8 Nov 2013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by Scott Fitzgerald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http://www.arduino.cc/en/Tutorial/Sweep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*/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&lt;Servo.h&gt;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Servo myservo1;  // create servo object to control a servo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twelve servo objects can be created on most boards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Servo myservo2;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Servo myservo3;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Servo myservo4;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pos = 0;    // variable to store the servo position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setup()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myservo1.attach(5);  // attaches the servo on pin 9 to the servo object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myservo2.attach(10);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myservo3.attach(3);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myservo4.attach(6);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loop()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for (pos = 0; pos &lt;= 180; pos += 1) { // goes from 0 degrees to 180 degrees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in steps of 1 degree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myservo3.write(pos);              // tell servo to go to position in variable 'pos'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delay(15);                       // waits 15ms for the servo to reach the position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for (pos = 180; pos &gt;= 0; pos -= 1) { // goes from 180 degrees to 0 degrees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myservo3.write(pos);              // tell servo to go to position in variable 'pos'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delay(15);                       // waits 15ms for the servo to reach the position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for (pos = 0; pos &lt;= 60; pos += 1) { // goes from 0 degrees to 180 degrees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in steps of 1 degree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myservo1.write(pos);              // tell servo to go to position in variable 'pos'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delay(15);                       // waits 15ms for the servo to reach the position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for (pos = 60; pos &gt;= 0; pos -= 1) { // goes from 180 degrees to 0 degrees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myservo1.write(pos);              // tell servo to go to position in variable 'pos'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delay(15);                       // waits 15ms for the servo to reach the position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for (pos = 0; pos &lt;= 40; pos += 1) { // goes from 0 degrees to 180 degrees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in steps of 1 degree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myservo2.write(pos);              // tell servo to go to position in variable 'pos'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delay(15);                       // waits 15ms for the servo to reach the position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for (pos = 40; pos &gt;= 0; pos -= 1) { // goes from 180 degrees to 0 degrees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myservo2.write(pos);              // tell servo to go to position in variable 'pos'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delay(15);                       // waits 15ms for the servo to reach the position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for (pos = 0; pos &lt;= 150; pos += 1) { // goes from 0 degrees to 180 degrees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in steps of 1 degree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myservo4.write(pos);              // tell servo to go to position in variable 'pos'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delay(15);                       // waits 15ms for the servo to reach the position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for (pos = 150; pos &gt;= 0; pos -= 1) { // goes from 180 degrees to 0 degrees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myservo4.write(pos);              // tell servo to go to position in variable 'pos'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delay(15);                       // waits 15ms for the servo to reach the position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43" name="Google Shape;4043;p383"/>
          <p:cNvGrpSpPr/>
          <p:nvPr/>
        </p:nvGrpSpPr>
        <p:grpSpPr>
          <a:xfrm>
            <a:off x="0" y="0"/>
            <a:ext cx="12145877" cy="6858000"/>
            <a:chOff x="-396" y="0"/>
            <a:chExt cx="9144396" cy="6858000"/>
          </a:xfrm>
        </p:grpSpPr>
        <p:pic>
          <p:nvPicPr>
            <p:cNvPr id="4044" name="Google Shape;4044;p383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-396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045" name="Google Shape;4045;p38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  <p:pic>
        <p:nvPicPr>
          <p:cNvPr id="2" name="Robot Arm SNAM1300 -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094893" y="238780"/>
            <a:ext cx="3352800" cy="6096000"/>
          </a:xfrm>
          <a:prstGeom prst="rect">
            <a:avLst/>
          </a:prstGeom>
        </p:spPr>
      </p:pic>
      <p:sp>
        <p:nvSpPr>
          <p:cNvPr id="3" name="مستطيل 2"/>
          <p:cNvSpPr/>
          <p:nvPr/>
        </p:nvSpPr>
        <p:spPr>
          <a:xfrm>
            <a:off x="4622482" y="6442501"/>
            <a:ext cx="261321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r-SA" dirty="0" err="1"/>
              <a:t>Robot</a:t>
            </a:r>
            <a:r>
              <a:rPr lang="ar-SA" dirty="0"/>
              <a:t> </a:t>
            </a:r>
            <a:r>
              <a:rPr lang="ar-SA" dirty="0" err="1"/>
              <a:t>Arm</a:t>
            </a:r>
            <a:r>
              <a:rPr lang="ar-SA" dirty="0"/>
              <a:t> SNAM1300 -1.mp4</a:t>
            </a:r>
          </a:p>
        </p:txBody>
      </p:sp>
      <p:pic>
        <p:nvPicPr>
          <p:cNvPr id="4" name="Robot Arm SNAM1300 -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20308" y="238780"/>
            <a:ext cx="3352800" cy="6096000"/>
          </a:xfrm>
          <a:prstGeom prst="rect">
            <a:avLst/>
          </a:prstGeom>
        </p:spPr>
      </p:pic>
      <p:sp>
        <p:nvSpPr>
          <p:cNvPr id="10" name="مستطيل 9"/>
          <p:cNvSpPr/>
          <p:nvPr/>
        </p:nvSpPr>
        <p:spPr>
          <a:xfrm rot="20118102">
            <a:off x="940861" y="4806073"/>
            <a:ext cx="487024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https://</a:t>
            </a:r>
            <a:r>
              <a:rPr lang="en-US" dirty="0" smtClean="0">
                <a:solidFill>
                  <a:srgbClr val="FFC000"/>
                </a:solidFill>
              </a:rPr>
              <a:t>dr-abhari.com/videos/</a:t>
            </a:r>
            <a:r>
              <a:rPr lang="ar-SA" dirty="0" err="1">
                <a:solidFill>
                  <a:srgbClr val="FFC000"/>
                </a:solidFill>
              </a:rPr>
              <a:t>Robot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Arm</a:t>
            </a:r>
            <a:r>
              <a:rPr lang="ar-SA" dirty="0">
                <a:solidFill>
                  <a:srgbClr val="FFC000"/>
                </a:solidFill>
              </a:rPr>
              <a:t> SNAM1300 -1.mp4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52" name="Google Shape;4052;p384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4053" name="Google Shape;4053;p38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054" name="Google Shape;4054;p38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056" name="Google Shape;4056;p384" descr="Information on Internet WiFi connection service in Kawana Hotel ...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57" name="Google Shape;4057;p384" descr="https://www.ebotics.com/wp-content/uploads/2018/12/BXSERVO01.jpg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58" name="Google Shape;4058;p384" descr="Dual-Axis XY Joystick with Push Button for Arduino (5 pins)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59" name="Google Shape;4059;p384" descr="Ky-040 Rotary Encoder Module For Diy Experiment - Buy Rotary ...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060" name="Google Shape;4060;p384" descr="Elecdesignworks 4DOF Robotic Arm Kit Chassis | EDW ...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957732" y="3867150"/>
            <a:ext cx="2976749" cy="2933608"/>
          </a:xfrm>
          <a:prstGeom prst="rect">
            <a:avLst/>
          </a:prstGeom>
          <a:noFill/>
          <a:ln>
            <a:noFill/>
          </a:ln>
        </p:spPr>
      </p:pic>
      <p:pic>
        <p:nvPicPr>
          <p:cNvPr id="4061" name="Google Shape;4061;p384" descr="10K Potentiometer 15mm Shaft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839200" y="4724401"/>
            <a:ext cx="1524000" cy="1524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4062" name="Google Shape;4062;p384" descr="10K Potentiometer 15mm Shaft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981200" y="4800601"/>
            <a:ext cx="1524000" cy="1524001"/>
          </a:xfrm>
          <a:prstGeom prst="rect">
            <a:avLst/>
          </a:prstGeom>
          <a:noFill/>
          <a:ln>
            <a:noFill/>
          </a:ln>
        </p:spPr>
      </p:pic>
      <p:sp>
        <p:nvSpPr>
          <p:cNvPr id="4063" name="Google Shape;4063;p384"/>
          <p:cNvSpPr txBox="1"/>
          <p:nvPr/>
        </p:nvSpPr>
        <p:spPr>
          <a:xfrm>
            <a:off x="2724150" y="1640949"/>
            <a:ext cx="8326401" cy="2431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التحكم بالذراع المتحرك</a:t>
            </a:r>
            <a:endParaRPr lang="ar-SA" dirty="0" smtClean="0">
              <a:cs typeface="DecoType Naskh Extensions" panose="02010400000000000000" pitchFamily="2" charset="-78"/>
            </a:endParaRPr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 smtClean="0">
                <a:solidFill>
                  <a:srgbClr val="013657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  <a:r>
              <a:rPr lang="en-US" sz="2400" dirty="0">
                <a:solidFill>
                  <a:srgbClr val="013657"/>
                </a:solidFill>
                <a:latin typeface="Arimo"/>
                <a:ea typeface="Arimo"/>
                <a:cs typeface="Arimo"/>
                <a:sym typeface="Arimo"/>
              </a:rPr>
              <a:t>DIY Mechanical Claw  (Robot Arm SNAM1300 )Robot</a:t>
            </a:r>
            <a:endParaRPr dirty="0"/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4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باستخدام المقاومات المتغيرة </a:t>
            </a:r>
            <a:r>
              <a:rPr lang="en-US" sz="2800" dirty="0" smtClean="0">
                <a:solidFill>
                  <a:srgbClr val="013657"/>
                </a:solidFill>
                <a:latin typeface="Arimo"/>
                <a:ea typeface="Arimo"/>
                <a:cs typeface="Arimo"/>
                <a:sym typeface="Arimo"/>
              </a:rPr>
              <a:t>(</a:t>
            </a:r>
            <a:r>
              <a:rPr lang="en-US" sz="2400" dirty="0">
                <a:solidFill>
                  <a:srgbClr val="013657"/>
                </a:solidFill>
                <a:latin typeface="Arimo"/>
                <a:ea typeface="Arimo"/>
                <a:cs typeface="Arimo"/>
                <a:sym typeface="Arimo"/>
              </a:rPr>
              <a:t>Potentiometer</a:t>
            </a:r>
            <a:r>
              <a:rPr lang="en-US" sz="3200" dirty="0">
                <a:solidFill>
                  <a:srgbClr val="013657"/>
                </a:solidFill>
                <a:latin typeface="Arimo"/>
                <a:ea typeface="Arimo"/>
                <a:cs typeface="Arimo"/>
                <a:sym typeface="Arimo"/>
              </a:rPr>
              <a:t>)</a:t>
            </a:r>
            <a:endParaRPr sz="6000" dirty="0">
              <a:solidFill>
                <a:srgbClr val="013657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4064" name="Google Shape;4064;p384"/>
          <p:cNvSpPr txBox="1"/>
          <p:nvPr/>
        </p:nvSpPr>
        <p:spPr>
          <a:xfrm>
            <a:off x="138369" y="143711"/>
            <a:ext cx="10627708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Extensions" panose="02010400000000000000" pitchFamily="2" charset="-78"/>
                <a:sym typeface="Arimo"/>
              </a:rPr>
              <a:t>التجربة الثالثة و العشرون</a:t>
            </a:r>
            <a:endParaRPr lang="ar-SA" sz="6000" dirty="0">
              <a:solidFill>
                <a:srgbClr val="013657"/>
              </a:solidFill>
              <a:latin typeface="Arimo"/>
              <a:ea typeface="Arimo"/>
              <a:cs typeface="DecoType Naskh Extensions" panose="02010400000000000000" pitchFamily="2" charset="-78"/>
              <a:sym typeface="Arimo"/>
            </a:endParaRPr>
          </a:p>
        </p:txBody>
      </p:sp>
      <p:sp>
        <p:nvSpPr>
          <p:cNvPr id="15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69" name="Google Shape;4069;p385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4070" name="Google Shape;4070;p38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071" name="Google Shape;4071;p38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073" name="Google Shape;4073;p385"/>
          <p:cNvSpPr/>
          <p:nvPr/>
        </p:nvSpPr>
        <p:spPr>
          <a:xfrm>
            <a:off x="2971800" y="1"/>
            <a:ext cx="4572000" cy="66710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/*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Controlling a servo position using a potentiometer (variable resistor)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by Michal Rinott &lt;http://people.interaction-ivrea.it/m.rinott&gt;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modified on 8 Nov 2013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by Scott Fitzgerald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http://www.arduino.cc/en/Tutorial/Knob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*/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&lt;Servo.h&gt;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Servo myservo_0;  // create servo object to control a servo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Servo myservo_1;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Servo myservo_2;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Servo myservo_3;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potpin_0 = 0;  // analog pin used to connect the potentiometer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potpin_1 = 1;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potpin_2 = 2;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potpin_3 = 3;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val_0;    // variable to read the value from the analog pin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val_1;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val_2;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val_3;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setup()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myservo_0.attach(6);  // attaches the servo on pin 9 to the servo object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myservo_1.attach(5);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myservo_2.attach(3);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myservo_3.attach(10);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loop()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val_0 = analogRead(potpin_0);            // reads the value of the potentiometer (value between 0 and 1023)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val_0 = map(val_0, 0, 1023, 0, 90);     // scale it to use it with the servo (value between 0 and 180)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myservo_0.write(val_0);                  // sets the servo position according to the scaled value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delay(15);                           // waits for the servo to get there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val_1 = analogRead(potpin_1);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val_1 = map(val_1, 0, 1023, 0, 60);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myservo_1.write(val_1);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delay(15);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val_2 = analogRead(potpin_2);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val_2 = map(val_2, 0, 1023, 0, 90);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myservo_2.write(val_2);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delay(15);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val_3 = analogRead(potpin_3);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val_3 = map(val_3, 0, 1023, 0, 90);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myservo_3.write(val_3);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delay(15);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78" name="Google Shape;4078;p386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4079" name="Google Shape;4079;p386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080" name="Google Shape;4080;p386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  <p:pic>
        <p:nvPicPr>
          <p:cNvPr id="2" name="Robot Arm SNAM1300 -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33466" y="238780"/>
            <a:ext cx="3352800" cy="6096000"/>
          </a:xfrm>
          <a:prstGeom prst="rect">
            <a:avLst/>
          </a:prstGeom>
        </p:spPr>
      </p:pic>
      <p:sp>
        <p:nvSpPr>
          <p:cNvPr id="3" name="مستطيل 2"/>
          <p:cNvSpPr/>
          <p:nvPr/>
        </p:nvSpPr>
        <p:spPr>
          <a:xfrm>
            <a:off x="4720250" y="6704111"/>
            <a:ext cx="261321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r-SA" dirty="0" err="1"/>
              <a:t>Robot</a:t>
            </a:r>
            <a:r>
              <a:rPr lang="ar-SA" dirty="0"/>
              <a:t> </a:t>
            </a:r>
            <a:r>
              <a:rPr lang="ar-SA" dirty="0" err="1"/>
              <a:t>Arm</a:t>
            </a:r>
            <a:r>
              <a:rPr lang="ar-SA" dirty="0"/>
              <a:t> SNAM1300 -2.mp4</a:t>
            </a:r>
          </a:p>
        </p:txBody>
      </p:sp>
      <p:pic>
        <p:nvPicPr>
          <p:cNvPr id="4" name="Robot Arm SNAM1300 -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8019" y="238780"/>
            <a:ext cx="3352800" cy="6096000"/>
          </a:xfrm>
          <a:prstGeom prst="rect">
            <a:avLst/>
          </a:prstGeom>
        </p:spPr>
      </p:pic>
      <p:sp>
        <p:nvSpPr>
          <p:cNvPr id="10" name="مستطيل 9"/>
          <p:cNvSpPr/>
          <p:nvPr/>
        </p:nvSpPr>
        <p:spPr>
          <a:xfrm rot="20118102">
            <a:off x="419298" y="4651117"/>
            <a:ext cx="487024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https://</a:t>
            </a:r>
            <a:r>
              <a:rPr lang="en-US" dirty="0" smtClean="0">
                <a:solidFill>
                  <a:srgbClr val="FFC000"/>
                </a:solidFill>
              </a:rPr>
              <a:t>dr-abhari.com/videos/</a:t>
            </a:r>
            <a:r>
              <a:rPr lang="ar-SA" dirty="0" err="1">
                <a:solidFill>
                  <a:srgbClr val="FFC000"/>
                </a:solidFill>
              </a:rPr>
              <a:t>Robot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Arm</a:t>
            </a:r>
            <a:r>
              <a:rPr lang="ar-SA" dirty="0">
                <a:solidFill>
                  <a:srgbClr val="FFC000"/>
                </a:solidFill>
              </a:rPr>
              <a:t> SNAM1300 </a:t>
            </a:r>
            <a:r>
              <a:rPr lang="ar-SA" dirty="0" smtClean="0">
                <a:solidFill>
                  <a:srgbClr val="FFC000"/>
                </a:solidFill>
              </a:rPr>
              <a:t>-2.mp4</a:t>
            </a:r>
            <a:endParaRPr lang="ar-SA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87" name="Google Shape;4087;p387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4088" name="Google Shape;4088;p38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089" name="Google Shape;4089;p387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091" name="Google Shape;4091;p387"/>
          <p:cNvSpPr txBox="1"/>
          <p:nvPr/>
        </p:nvSpPr>
        <p:spPr>
          <a:xfrm>
            <a:off x="352425" y="457201"/>
            <a:ext cx="10210799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تجربة التحكم باستخدام الـ</a:t>
            </a:r>
            <a:r>
              <a:rPr lang="en-US" sz="60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Relay</a:t>
            </a:r>
            <a:endParaRPr sz="6000" dirty="0">
              <a:solidFill>
                <a:srgbClr val="013657"/>
              </a:solidFill>
              <a:cs typeface="DecoType Naskh Variants" panose="02010400000000000000" pitchFamily="2" charset="-78"/>
              <a:sym typeface="Arial"/>
            </a:endParaRPr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6" name="Google Shape;4096;p388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4097" name="Google Shape;4097;p38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098" name="Google Shape;4098;p388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00" name="Google Shape;4100;p388"/>
          <p:cNvSpPr txBox="1"/>
          <p:nvPr/>
        </p:nvSpPr>
        <p:spPr>
          <a:xfrm>
            <a:off x="352425" y="457201"/>
            <a:ext cx="10210799" cy="10156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تجربة التحكم عن بعد</a:t>
            </a:r>
            <a:r>
              <a:rPr lang="en-US" sz="60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IR </a:t>
            </a:r>
            <a:r>
              <a:rPr lang="ar-SA" sz="60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 </a:t>
            </a:r>
            <a:r>
              <a:rPr lang="en-US" sz="60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 </a:t>
            </a:r>
            <a:r>
              <a:rPr lang="ar-SA" sz="60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لريموت</a:t>
            </a:r>
            <a:r>
              <a:rPr lang="en-US" sz="60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 </a:t>
            </a:r>
            <a:r>
              <a:rPr lang="ar-SA" sz="60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كونترول</a:t>
            </a:r>
            <a:r>
              <a:rPr lang="en-US" sz="60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 </a:t>
            </a:r>
            <a:endParaRPr sz="6000" dirty="0">
              <a:solidFill>
                <a:srgbClr val="013657"/>
              </a:solidFill>
              <a:cs typeface="DecoType Naskh Extensions" panose="02010400000000000000" pitchFamily="2" charset="-78"/>
              <a:sym typeface="Arial"/>
            </a:endParaRPr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05" name="Google Shape;4105;p389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4106" name="Google Shape;4106;p38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107" name="Google Shape;4107;p38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09" name="Google Shape;4109;p389"/>
          <p:cNvSpPr txBox="1"/>
          <p:nvPr/>
        </p:nvSpPr>
        <p:spPr>
          <a:xfrm>
            <a:off x="46121" y="457201"/>
            <a:ext cx="10673833" cy="28622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تجربة التحكم عن بعد باستخدام </a:t>
            </a:r>
            <a:endParaRPr lang="en-US" sz="6000" dirty="0" smtClean="0">
              <a:solidFill>
                <a:srgbClr val="013657"/>
              </a:solidFill>
              <a:cs typeface="DecoType Naskh Extensions" panose="02010400000000000000" pitchFamily="2" charset="-78"/>
              <a:sym typeface="Arial"/>
            </a:endParaRPr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solidFill>
                  <a:srgbClr val="013657"/>
                </a:solidFill>
                <a:latin typeface="Teko"/>
                <a:ea typeface="Teko"/>
                <a:cs typeface="DecoType Naskh Extensions" panose="02010400000000000000" pitchFamily="2" charset="-78"/>
              </a:rPr>
              <a:t> </a:t>
            </a:r>
            <a:r>
              <a:rPr lang="en-US" sz="4800" dirty="0" smtClean="0">
                <a:solidFill>
                  <a:srgbClr val="013657"/>
                </a:solidFill>
                <a:latin typeface="Teko"/>
                <a:ea typeface="Teko"/>
                <a:cs typeface="Teko"/>
                <a:sym typeface="Teko"/>
              </a:rPr>
              <a:t>Wi-Fi</a:t>
            </a:r>
            <a:r>
              <a:rPr lang="en-US" sz="6000" dirty="0" smtClean="0">
                <a:solidFill>
                  <a:srgbClr val="013657"/>
                </a:solidFill>
                <a:sym typeface="Arial"/>
              </a:rPr>
              <a:t> </a:t>
            </a:r>
            <a:r>
              <a:rPr lang="ar-SA" sz="6000" dirty="0" smtClean="0">
                <a:solidFill>
                  <a:srgbClr val="013657"/>
                </a:solidFill>
                <a:sym typeface="Arial"/>
              </a:rPr>
              <a:t> </a:t>
            </a:r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بسقاية الحدائق</a:t>
            </a:r>
            <a:endParaRPr lang="ar-SA" sz="6000" dirty="0">
              <a:solidFill>
                <a:srgbClr val="013657"/>
              </a:solidFill>
              <a:cs typeface="DecoType Naskh Extensions" panose="02010400000000000000" pitchFamily="2" charset="-78"/>
              <a:sym typeface="Arial"/>
            </a:endParaRPr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14" name="Google Shape;4114;p390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4115" name="Google Shape;4115;p39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116" name="Google Shape;4116;p39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18" name="Google Shape;4118;p390"/>
          <p:cNvSpPr txBox="1"/>
          <p:nvPr/>
        </p:nvSpPr>
        <p:spPr>
          <a:xfrm>
            <a:off x="352425" y="457201"/>
            <a:ext cx="10210799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تجربة التحكم باستخدام لوحة مفاتيح رقمية </a:t>
            </a:r>
            <a:endParaRPr lang="ar-SA" sz="6000" dirty="0">
              <a:solidFill>
                <a:srgbClr val="013657"/>
              </a:solidFill>
              <a:cs typeface="DecoType Naskh Extensions" panose="02010400000000000000" pitchFamily="2" charset="-78"/>
              <a:sym typeface="Arial"/>
            </a:endParaRPr>
          </a:p>
        </p:txBody>
      </p:sp>
      <p:pic>
        <p:nvPicPr>
          <p:cNvPr id="4119" name="Google Shape;4119;p39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04021" y="2853394"/>
            <a:ext cx="2748170" cy="274817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24" name="Google Shape;4124;p391"/>
          <p:cNvGrpSpPr/>
          <p:nvPr/>
        </p:nvGrpSpPr>
        <p:grpSpPr>
          <a:xfrm>
            <a:off x="46122" y="74091"/>
            <a:ext cx="12145878" cy="6783909"/>
            <a:chOff x="-397" y="0"/>
            <a:chExt cx="9144397" cy="6858000"/>
          </a:xfrm>
        </p:grpSpPr>
        <p:pic>
          <p:nvPicPr>
            <p:cNvPr id="4125" name="Google Shape;4125;p39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126" name="Google Shape;4126;p391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28" name="Google Shape;4128;p391"/>
          <p:cNvSpPr txBox="1"/>
          <p:nvPr/>
        </p:nvSpPr>
        <p:spPr>
          <a:xfrm>
            <a:off x="352425" y="457201"/>
            <a:ext cx="10210799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72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تجربة التحكم باستخدام </a:t>
            </a:r>
            <a:r>
              <a:rPr lang="en-US" sz="4800" b="1" dirty="0" smtClean="0">
                <a:solidFill>
                  <a:srgbClr val="013657"/>
                </a:solidFill>
                <a:latin typeface="Teko"/>
                <a:ea typeface="Teko"/>
                <a:cs typeface="Teko"/>
                <a:sym typeface="Teko"/>
              </a:rPr>
              <a:t>ESP32</a:t>
            </a:r>
            <a:endParaRPr sz="6000" b="1" dirty="0">
              <a:solidFill>
                <a:srgbClr val="013657"/>
              </a:solidFill>
              <a:latin typeface="Teko"/>
              <a:ea typeface="Teko"/>
              <a:cs typeface="Teko"/>
              <a:sym typeface="Teko"/>
            </a:endParaRPr>
          </a:p>
        </p:txBody>
      </p:sp>
      <p:pic>
        <p:nvPicPr>
          <p:cNvPr id="4129" name="Google Shape;4129;p39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242646" y="1699720"/>
            <a:ext cx="4430355" cy="4899496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34" name="Google Shape;4134;p392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135" name="Google Shape;4135;p39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136" name="Google Shape;4136;p39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138" name="Google Shape;4138;p392" descr="ESP32 DAC Example | Circuits4you.com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40225" y="42267"/>
            <a:ext cx="11039157" cy="681573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43" name="Google Shape;4143;p393"/>
          <p:cNvGrpSpPr/>
          <p:nvPr/>
        </p:nvGrpSpPr>
        <p:grpSpPr>
          <a:xfrm>
            <a:off x="46122" y="74091"/>
            <a:ext cx="12145878" cy="6783909"/>
            <a:chOff x="-397" y="0"/>
            <a:chExt cx="9144397" cy="6858000"/>
          </a:xfrm>
        </p:grpSpPr>
        <p:pic>
          <p:nvPicPr>
            <p:cNvPr id="4144" name="Google Shape;4144;p39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145" name="Google Shape;4145;p39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47" name="Google Shape;4147;p393"/>
          <p:cNvSpPr txBox="1"/>
          <p:nvPr/>
        </p:nvSpPr>
        <p:spPr>
          <a:xfrm>
            <a:off x="352425" y="457201"/>
            <a:ext cx="10210799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72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تجربة التحكم باستخدام </a:t>
            </a:r>
            <a:r>
              <a:rPr lang="en-US" sz="4800" b="1" dirty="0" smtClean="0">
                <a:solidFill>
                  <a:srgbClr val="013657"/>
                </a:solidFill>
                <a:latin typeface="Teko"/>
                <a:ea typeface="Teko"/>
                <a:cs typeface="Teko"/>
                <a:sym typeface="Teko"/>
              </a:rPr>
              <a:t>ESP32</a:t>
            </a:r>
            <a:endParaRPr sz="6000" b="1" dirty="0">
              <a:solidFill>
                <a:srgbClr val="013657"/>
              </a:solidFill>
              <a:latin typeface="Teko"/>
              <a:ea typeface="Teko"/>
              <a:cs typeface="Teko"/>
              <a:sym typeface="Teko"/>
            </a:endParaRPr>
          </a:p>
        </p:txBody>
      </p:sp>
      <p:pic>
        <p:nvPicPr>
          <p:cNvPr id="4148" name="Google Shape;4148;p39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10800000">
            <a:off x="6272233" y="1681906"/>
            <a:ext cx="4707902" cy="4707902"/>
          </a:xfrm>
          <a:prstGeom prst="rect">
            <a:avLst/>
          </a:prstGeom>
          <a:noFill/>
          <a:ln>
            <a:noFill/>
          </a:ln>
        </p:spPr>
      </p:pic>
      <p:pic>
        <p:nvPicPr>
          <p:cNvPr id="4149" name="Google Shape;4149;p39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51425" y="2091435"/>
            <a:ext cx="5421250" cy="3888843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55" name="Google Shape;4155;p394"/>
          <p:cNvGrpSpPr/>
          <p:nvPr/>
        </p:nvGrpSpPr>
        <p:grpSpPr>
          <a:xfrm>
            <a:off x="46122" y="332508"/>
            <a:ext cx="12145878" cy="6783909"/>
            <a:chOff x="-397" y="0"/>
            <a:chExt cx="9144397" cy="6858000"/>
          </a:xfrm>
        </p:grpSpPr>
        <p:pic>
          <p:nvPicPr>
            <p:cNvPr id="4156" name="Google Shape;4156;p39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157" name="Google Shape;4157;p39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59" name="Google Shape;4159;p394"/>
          <p:cNvSpPr txBox="1"/>
          <p:nvPr/>
        </p:nvSpPr>
        <p:spPr>
          <a:xfrm>
            <a:off x="352425" y="457201"/>
            <a:ext cx="10210799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تجربة التحكم باستخدام </a:t>
            </a:r>
            <a:r>
              <a:rPr lang="en-US" sz="4800" b="1">
                <a:solidFill>
                  <a:srgbClr val="013657"/>
                </a:solidFill>
                <a:latin typeface="Teko"/>
                <a:ea typeface="Teko"/>
                <a:cs typeface="Teko"/>
                <a:sym typeface="Teko"/>
              </a:rPr>
              <a:t>ESP32</a:t>
            </a:r>
            <a:endParaRPr sz="6000" b="1">
              <a:solidFill>
                <a:srgbClr val="013657"/>
              </a:solidFill>
              <a:latin typeface="Teko"/>
              <a:ea typeface="Teko"/>
              <a:cs typeface="Teko"/>
              <a:sym typeface="Teko"/>
            </a:endParaRPr>
          </a:p>
        </p:txBody>
      </p:sp>
      <p:pic>
        <p:nvPicPr>
          <p:cNvPr id="4160" name="Google Shape;4160;p39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666227" y="1673123"/>
            <a:ext cx="5030930" cy="503093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61" name="Google Shape;4161;p39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52425" y="1673123"/>
            <a:ext cx="5030930" cy="503093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66" name="Google Shape;4166;p395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4167" name="Google Shape;4167;p39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168" name="Google Shape;4168;p39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70" name="Google Shape;4170;p395"/>
          <p:cNvSpPr txBox="1"/>
          <p:nvPr/>
        </p:nvSpPr>
        <p:spPr>
          <a:xfrm>
            <a:off x="352425" y="457201"/>
            <a:ext cx="10210799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72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تجربة التحكم  بالمركبات الذكية</a:t>
            </a:r>
            <a:endParaRPr lang="ar-SA" sz="7200" b="1" dirty="0">
              <a:solidFill>
                <a:srgbClr val="013657"/>
              </a:solidFill>
              <a:latin typeface="Teko"/>
              <a:ea typeface="Teko"/>
              <a:cs typeface="DecoType Naskh Extensions" panose="02010400000000000000" pitchFamily="2" charset="-78"/>
              <a:sym typeface="Teko"/>
            </a:endParaRPr>
          </a:p>
        </p:txBody>
      </p:sp>
      <p:pic>
        <p:nvPicPr>
          <p:cNvPr id="4171" name="Google Shape;4171;p395"/>
          <p:cNvPicPr preferRelativeResize="0"/>
          <p:nvPr/>
        </p:nvPicPr>
        <p:blipFill rotWithShape="1">
          <a:blip r:embed="rId4">
            <a:alphaModFix/>
          </a:blip>
          <a:srcRect l="29051" t="4620" r="30138"/>
          <a:stretch/>
        </p:blipFill>
        <p:spPr>
          <a:xfrm>
            <a:off x="3597442" y="1925053"/>
            <a:ext cx="4527663" cy="4409727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76" name="Google Shape;4176;p396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4177" name="Google Shape;4177;p396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178" name="Google Shape;4178;p396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80" name="Google Shape;4180;p396"/>
          <p:cNvSpPr txBox="1"/>
          <p:nvPr/>
        </p:nvSpPr>
        <p:spPr>
          <a:xfrm>
            <a:off x="5534526" y="457201"/>
            <a:ext cx="4019503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72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شرح التجربة</a:t>
            </a:r>
            <a:endParaRPr lang="ar-SA" sz="7200" dirty="0">
              <a:solidFill>
                <a:srgbClr val="013657"/>
              </a:solidFill>
              <a:cs typeface="DecoType Naskh Extensions" panose="02010400000000000000" pitchFamily="2" charset="-78"/>
              <a:sym typeface="Arial"/>
            </a:endParaRPr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85" name="Google Shape;4185;p397"/>
          <p:cNvGrpSpPr/>
          <p:nvPr/>
        </p:nvGrpSpPr>
        <p:grpSpPr>
          <a:xfrm>
            <a:off x="-1323" y="0"/>
            <a:ext cx="12193323" cy="6858000"/>
            <a:chOff x="-397" y="0"/>
            <a:chExt cx="9144397" cy="6858000"/>
          </a:xfrm>
        </p:grpSpPr>
        <p:pic>
          <p:nvPicPr>
            <p:cNvPr id="4186" name="Google Shape;4186;p39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187" name="Google Shape;4187;p397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89" name="Google Shape;4189;p397"/>
          <p:cNvSpPr txBox="1"/>
          <p:nvPr/>
        </p:nvSpPr>
        <p:spPr>
          <a:xfrm>
            <a:off x="1720516" y="457201"/>
            <a:ext cx="7833513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72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القطع الإلكترونية المستخدمة</a:t>
            </a:r>
            <a:endParaRPr lang="ar-SA" sz="7200" dirty="0">
              <a:solidFill>
                <a:srgbClr val="013657"/>
              </a:solidFill>
              <a:cs typeface="DecoType Naskh Extensions" panose="02010400000000000000" pitchFamily="2" charset="-78"/>
              <a:sym typeface="Arial"/>
            </a:endParaRPr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94" name="Google Shape;4194;p398"/>
          <p:cNvGrpSpPr/>
          <p:nvPr/>
        </p:nvGrpSpPr>
        <p:grpSpPr>
          <a:xfrm>
            <a:off x="-144225" y="0"/>
            <a:ext cx="12336225" cy="6858000"/>
            <a:chOff x="-397" y="0"/>
            <a:chExt cx="9144397" cy="6858000"/>
          </a:xfrm>
        </p:grpSpPr>
        <p:pic>
          <p:nvPicPr>
            <p:cNvPr id="4195" name="Google Shape;4195;p39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196" name="Google Shape;4196;p398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98" name="Google Shape;4198;p398"/>
          <p:cNvSpPr txBox="1"/>
          <p:nvPr/>
        </p:nvSpPr>
        <p:spPr>
          <a:xfrm>
            <a:off x="5329990" y="457201"/>
            <a:ext cx="4224040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مخطط التوصيل</a:t>
            </a:r>
            <a:endParaRPr lang="ar-SA" sz="6000" dirty="0">
              <a:solidFill>
                <a:srgbClr val="013657"/>
              </a:solidFill>
              <a:cs typeface="DecoType Naskh Extensions" panose="02010400000000000000" pitchFamily="2" charset="-78"/>
              <a:sym typeface="Arial"/>
            </a:endParaRPr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03" name="Google Shape;4203;p399"/>
          <p:cNvGrpSpPr/>
          <p:nvPr/>
        </p:nvGrpSpPr>
        <p:grpSpPr>
          <a:xfrm>
            <a:off x="-76244" y="0"/>
            <a:ext cx="12268244" cy="6858000"/>
            <a:chOff x="-397" y="0"/>
            <a:chExt cx="9144397" cy="6858000"/>
          </a:xfrm>
        </p:grpSpPr>
        <p:pic>
          <p:nvPicPr>
            <p:cNvPr id="4204" name="Google Shape;4204;p39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205" name="Google Shape;4205;p39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207" name="Google Shape;4207;p399"/>
          <p:cNvSpPr txBox="1"/>
          <p:nvPr/>
        </p:nvSpPr>
        <p:spPr>
          <a:xfrm>
            <a:off x="5690938" y="457201"/>
            <a:ext cx="3863092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72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نتائج التجربة</a:t>
            </a:r>
            <a:endParaRPr lang="ar-SA" sz="7200" dirty="0">
              <a:solidFill>
                <a:srgbClr val="013657"/>
              </a:solidFill>
              <a:cs typeface="DecoType Naskh Extensions" panose="02010400000000000000" pitchFamily="2" charset="-78"/>
              <a:sym typeface="Arial"/>
            </a:endParaRPr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12" name="Google Shape;4212;p400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213" name="Google Shape;4213;p40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214" name="Google Shape;4214;p40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216" name="Google Shape;4216;p400"/>
          <p:cNvSpPr txBox="1"/>
          <p:nvPr/>
        </p:nvSpPr>
        <p:spPr>
          <a:xfrm>
            <a:off x="4752474" y="457201"/>
            <a:ext cx="4801555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72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الكود البرمجي</a:t>
            </a:r>
            <a:endParaRPr lang="ar-SA" sz="7200" dirty="0">
              <a:solidFill>
                <a:srgbClr val="013657"/>
              </a:solidFill>
              <a:cs typeface="DecoType Naskh Extensions" panose="02010400000000000000" pitchFamily="2" charset="-78"/>
              <a:sym typeface="Arial"/>
            </a:endParaRPr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21" name="Google Shape;4221;p401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222" name="Google Shape;4222;p40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223" name="Google Shape;4223;p401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225" name="Google Shape;4225;p401"/>
          <p:cNvSpPr txBox="1"/>
          <p:nvPr/>
        </p:nvSpPr>
        <p:spPr>
          <a:xfrm>
            <a:off x="92774" y="2028616"/>
            <a:ext cx="12099227" cy="28007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8800" dirty="0" smtClean="0">
                <a:solidFill>
                  <a:srgbClr val="013657"/>
                </a:solidFill>
                <a:cs typeface="DecoType Naskh Extensions" panose="02010400000000000000" pitchFamily="2" charset="-78"/>
                <a:sym typeface="Arial"/>
              </a:rPr>
              <a:t>تجارب باستخدام لوحة</a:t>
            </a:r>
            <a:endParaRPr lang="ar-SA" dirty="0" smtClean="0">
              <a:cs typeface="DecoType Naskh Extensions" panose="02010400000000000000" pitchFamily="2" charset="-78"/>
            </a:endParaRPr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800" dirty="0" smtClean="0">
                <a:solidFill>
                  <a:srgbClr val="013657"/>
                </a:solidFill>
                <a:sym typeface="Arial"/>
              </a:rPr>
              <a:t>ESP32</a:t>
            </a:r>
            <a:endParaRPr lang="en-US" dirty="0"/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30" name="Google Shape;4230;p402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231" name="Google Shape;4231;p40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232" name="Google Shape;4232;p40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234" name="Google Shape;4234;p402"/>
          <p:cNvSpPr txBox="1"/>
          <p:nvPr/>
        </p:nvSpPr>
        <p:spPr>
          <a:xfrm>
            <a:off x="46123" y="2659559"/>
            <a:ext cx="12099227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ESP32</a:t>
            </a:r>
            <a:endParaRPr sz="6000" dirty="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35" name="Google Shape;4235;p402"/>
          <p:cNvSpPr/>
          <p:nvPr/>
        </p:nvSpPr>
        <p:spPr>
          <a:xfrm>
            <a:off x="2461699" y="6334780"/>
            <a:ext cx="6093463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https://mobde3eln.blogspot.com/2020/04/what-is-esp32.html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79" name="Google Shape;4279;p407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280" name="Google Shape;4280;p40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281" name="Google Shape;4281;p407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283" name="Google Shape;4283;p40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8062290">
            <a:off x="3800572" y="1156895"/>
            <a:ext cx="4544209" cy="454420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88" name="Google Shape;4288;p408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289" name="Google Shape;4289;p40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290" name="Google Shape;4290;p408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292" name="Google Shape;4292;p40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704109" y="10391"/>
            <a:ext cx="6847609" cy="684760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97" name="Google Shape;4297;p409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298" name="Google Shape;4298;p40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299" name="Google Shape;4299;p40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301" name="Google Shape;4301;p40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41868" y="0"/>
            <a:ext cx="9784544" cy="6041117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06" name="Google Shape;4306;p410"/>
          <p:cNvGrpSpPr/>
          <p:nvPr/>
        </p:nvGrpSpPr>
        <p:grpSpPr>
          <a:xfrm>
            <a:off x="92245" y="0"/>
            <a:ext cx="12145878" cy="6858000"/>
            <a:chOff x="-397" y="0"/>
            <a:chExt cx="9144397" cy="6858000"/>
          </a:xfrm>
        </p:grpSpPr>
        <p:pic>
          <p:nvPicPr>
            <p:cNvPr id="4307" name="Google Shape;4307;p41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308" name="Google Shape;4308;p41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310" name="Google Shape;4310;p410"/>
          <p:cNvSpPr/>
          <p:nvPr/>
        </p:nvSpPr>
        <p:spPr>
          <a:xfrm>
            <a:off x="5554288" y="1389980"/>
            <a:ext cx="5967152" cy="4675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-15240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400"/>
              <a:buFont typeface="Calibri"/>
              <a:buAutoNum type="arabicPeriod"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34 دخل / خرج.</a:t>
            </a:r>
            <a:endParaRPr lang="ar-SA" sz="1600" dirty="0" smtClean="0">
              <a:cs typeface="DecoType Naskh Variants" panose="02010400000000000000" pitchFamily="2" charset="-78"/>
            </a:endParaRPr>
          </a:p>
          <a:p>
            <a:pPr marL="0" marR="0" lvl="0" indent="-15240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400"/>
              <a:buFont typeface="Calibri"/>
              <a:buAutoNum type="arabicPeriod"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18 قناة للتحويل التماثلي الرقمي   </a:t>
            </a: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ADC</a:t>
            </a: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 بدقة 12 بت.</a:t>
            </a:r>
            <a:endParaRPr lang="ar-SA" sz="1600" dirty="0" smtClean="0">
              <a:cs typeface="DecoType Naskh Variants" panose="02010400000000000000" pitchFamily="2" charset="-78"/>
            </a:endParaRPr>
          </a:p>
          <a:p>
            <a:pPr marL="0" marR="0" lvl="0" indent="-15240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400"/>
              <a:buFont typeface="Calibri"/>
              <a:buAutoNum type="arabicPeriod"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قناتين للتحويل الرقمي التماثلي   </a:t>
            </a: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DAC</a:t>
            </a: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 بدقة 8 بت.</a:t>
            </a:r>
            <a:endParaRPr lang="ar-SA" sz="1600" dirty="0" smtClean="0">
              <a:cs typeface="DecoType Naskh Variants" panose="02010400000000000000" pitchFamily="2" charset="-78"/>
            </a:endParaRPr>
          </a:p>
          <a:p>
            <a:pPr marL="0" marR="0" lvl="0" indent="-15240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400"/>
              <a:buFont typeface="Calibri"/>
              <a:buAutoNum type="arabicPeriod"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واجهة إيثرنت </a:t>
            </a: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Ethernet</a:t>
            </a: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 </a:t>
            </a: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MAC</a:t>
            </a: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.</a:t>
            </a:r>
          </a:p>
          <a:p>
            <a:pPr marL="0" marR="0" lvl="0" indent="-15240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400"/>
              <a:buFont typeface="Calibri"/>
              <a:buAutoNum type="arabicPeriod"/>
            </a:pP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SD / SDIO / MMC host controller</a:t>
            </a: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.</a:t>
            </a:r>
          </a:p>
          <a:p>
            <a:pPr marL="0" marR="0" lvl="0" indent="-15240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400"/>
              <a:buFont typeface="Calibri"/>
              <a:buAutoNum type="arabicPeriod"/>
            </a:pP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SDIO / SPI Slave Controller.</a:t>
            </a:r>
          </a:p>
          <a:p>
            <a:pPr marL="0" marR="0" lvl="0" indent="-15240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400"/>
              <a:buFont typeface="Calibri"/>
              <a:buAutoNum type="arabicPeriod"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ثلاث وجهات تسلسلية </a:t>
            </a: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UART</a:t>
            </a: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.</a:t>
            </a:r>
            <a:endParaRPr lang="ar-SA" sz="2800" dirty="0">
              <a:solidFill>
                <a:schemeClr val="dk1"/>
              </a:solidFill>
              <a:latin typeface="Calibri"/>
              <a:ea typeface="Calibri"/>
              <a:cs typeface="DecoType Naskh Variants" panose="02010400000000000000" pitchFamily="2" charset="-78"/>
              <a:sym typeface="Calibri"/>
            </a:endParaRPr>
          </a:p>
        </p:txBody>
      </p:sp>
      <p:sp>
        <p:nvSpPr>
          <p:cNvPr id="4311" name="Google Shape;4311;p410"/>
          <p:cNvSpPr/>
          <p:nvPr/>
        </p:nvSpPr>
        <p:spPr>
          <a:xfrm>
            <a:off x="762000" y="0"/>
            <a:ext cx="9245540" cy="7848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45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بعض الطرفيات المتاحة في </a:t>
            </a:r>
            <a:r>
              <a:rPr lang="en-US" sz="45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ESP32</a:t>
            </a:r>
            <a:r>
              <a:rPr lang="ar-SA" sz="45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 :</a:t>
            </a:r>
            <a:endParaRPr lang="ar-SA" dirty="0">
              <a:cs typeface="DecoType Naskh Variants" panose="02010400000000000000" pitchFamily="2" charset="-78"/>
            </a:endParaRPr>
          </a:p>
        </p:txBody>
      </p:sp>
      <p:sp>
        <p:nvSpPr>
          <p:cNvPr id="4312" name="Google Shape;4312;p410"/>
          <p:cNvSpPr/>
          <p:nvPr/>
        </p:nvSpPr>
        <p:spPr>
          <a:xfrm>
            <a:off x="46123" y="1599512"/>
            <a:ext cx="5394557" cy="3917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300"/>
              <a:buFont typeface="Calibri"/>
              <a:buAutoNum type="arabicPeriod" startAt="8"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واجهتين </a:t>
            </a: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I2C</a:t>
            </a: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.</a:t>
            </a:r>
          </a:p>
          <a:p>
            <a:pPr marL="0" marR="0" lvl="0" indent="-14605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300"/>
              <a:buFont typeface="Calibri"/>
              <a:buAutoNum type="arabicPeriod" startAt="8"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واجهتين </a:t>
            </a: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I2S</a:t>
            </a: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.</a:t>
            </a:r>
          </a:p>
          <a:p>
            <a:pPr marL="0" marR="0" lvl="0" indent="-14605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300"/>
              <a:buFont typeface="Calibri"/>
              <a:buAutoNum type="arabicPeriod" startAt="8"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ثماني أقنية لاستقبال وإرسال الإشارة </a:t>
            </a: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IR</a:t>
            </a: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.</a:t>
            </a:r>
          </a:p>
          <a:p>
            <a:pPr marL="0" marR="0" lvl="0" indent="-14605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300"/>
              <a:buFont typeface="Calibri"/>
              <a:buAutoNum type="arabicPeriod" startAt="8"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عدّاد نبضات.</a:t>
            </a:r>
            <a:endParaRPr lang="ar-SA" sz="2800" dirty="0" smtClean="0">
              <a:cs typeface="DecoType Naskh Variants" panose="02010400000000000000" pitchFamily="2" charset="-78"/>
            </a:endParaRPr>
          </a:p>
          <a:p>
            <a:pPr marL="0" marR="0" lvl="0" indent="-14605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300"/>
              <a:buFont typeface="Calibri"/>
              <a:buAutoNum type="arabicPeriod" startAt="8"/>
            </a:pP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Pulse Width Modulation (PWM) </a:t>
            </a: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.</a:t>
            </a:r>
          </a:p>
          <a:p>
            <a:pPr marL="0" marR="0" lvl="0" indent="-14605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300"/>
              <a:buFont typeface="Calibri"/>
              <a:buAutoNum type="arabicPeriod" startAt="8"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متحكم النفاذ المباشر للذاكرة </a:t>
            </a: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DMA</a:t>
            </a: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.</a:t>
            </a:r>
          </a:p>
          <a:p>
            <a:pPr marL="0" marR="0" lvl="0" indent="-146050" algn="r" rtl="1">
              <a:spcBef>
                <a:spcPts val="0"/>
              </a:spcBef>
              <a:spcAft>
                <a:spcPts val="0"/>
              </a:spcAft>
              <a:buClr>
                <a:srgbClr val="013657"/>
              </a:buClr>
              <a:buSzPts val="2300"/>
              <a:buFont typeface="Calibri"/>
              <a:buAutoNum type="arabicPeriod" startAt="8"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مجموعتي عدادات. كل مجموعة </a:t>
            </a:r>
            <a:r>
              <a:rPr lang="en-US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2 x 64-bit </a:t>
            </a:r>
            <a:r>
              <a:rPr lang="ar-SA" sz="2800" dirty="0" smtClean="0">
                <a:solidFill>
                  <a:srgbClr val="2C2F34"/>
                </a:solidFill>
                <a:cs typeface="DecoType Naskh Variants" panose="02010400000000000000" pitchFamily="2" charset="-78"/>
                <a:sym typeface="Arial"/>
              </a:rPr>
              <a:t>.</a:t>
            </a:r>
            <a:endParaRPr lang="ar-SA" sz="2800" dirty="0">
              <a:solidFill>
                <a:schemeClr val="dk1"/>
              </a:solidFill>
              <a:latin typeface="Calibri"/>
              <a:ea typeface="Calibri"/>
              <a:cs typeface="DecoType Naskh Variants" panose="02010400000000000000" pitchFamily="2" charset="-78"/>
              <a:sym typeface="Calibri"/>
            </a:endParaRPr>
          </a:p>
        </p:txBody>
      </p: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45" name="Google Shape;4445;p423"/>
          <p:cNvGrpSpPr/>
          <p:nvPr/>
        </p:nvGrpSpPr>
        <p:grpSpPr>
          <a:xfrm>
            <a:off x="58557" y="0"/>
            <a:ext cx="12145878" cy="6858000"/>
            <a:chOff x="-397" y="0"/>
            <a:chExt cx="9144397" cy="6858000"/>
          </a:xfrm>
        </p:grpSpPr>
        <p:pic>
          <p:nvPicPr>
            <p:cNvPr id="4446" name="Google Shape;4446;p42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447" name="Google Shape;4447;p42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49" name="Google Shape;4449;p423" descr="Information on Internet WiFi connection service in Kawana Hotel ...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50" name="Google Shape;4450;p423" descr="https://www.ebotics.com/wp-content/uploads/2018/12/BXSERVO01.jpg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51" name="Google Shape;4451;p423" descr="Dual-Axis XY Joystick with Push Button for Arduino (5 pins)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52" name="Google Shape;4452;p423" descr="Ky-040 Rotary Encoder Module For Diy Experiment - Buy Rotary ..."/>
          <p:cNvSpPr/>
          <p:nvPr/>
        </p:nvSpPr>
        <p:spPr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53" name="Google Shape;4453;p423"/>
          <p:cNvSpPr txBox="1"/>
          <p:nvPr/>
        </p:nvSpPr>
        <p:spPr>
          <a:xfrm>
            <a:off x="138369" y="143711"/>
            <a:ext cx="10627708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latin typeface="Arimo"/>
                <a:ea typeface="Arimo"/>
                <a:cs typeface="DecoType Naskh Variants" panose="02010400000000000000" pitchFamily="2" charset="-78"/>
                <a:sym typeface="Arimo"/>
              </a:rPr>
              <a:t>التجربة الرابعة  و العشرون</a:t>
            </a:r>
            <a:endParaRPr lang="ar-SA" sz="6000" dirty="0">
              <a:solidFill>
                <a:srgbClr val="013657"/>
              </a:solidFill>
              <a:latin typeface="Arimo"/>
              <a:ea typeface="Arimo"/>
              <a:cs typeface="DecoType Naskh Variants" panose="02010400000000000000" pitchFamily="2" charset="-78"/>
              <a:sym typeface="Arimo"/>
            </a:endParaRPr>
          </a:p>
        </p:txBody>
      </p:sp>
      <p:sp>
        <p:nvSpPr>
          <p:cNvPr id="4454" name="Google Shape;4454;p423"/>
          <p:cNvSpPr/>
          <p:nvPr/>
        </p:nvSpPr>
        <p:spPr>
          <a:xfrm>
            <a:off x="58556" y="1614185"/>
            <a:ext cx="10996131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endParaRPr lang="ar-SA" sz="3200" dirty="0" smtClean="0">
              <a:solidFill>
                <a:schemeClr val="dk1"/>
              </a:solidFill>
              <a:latin typeface="Calibri"/>
              <a:ea typeface="Calibri"/>
              <a:cs typeface="DecoType Naskh Variants" panose="02010400000000000000" pitchFamily="2" charset="-78"/>
              <a:sym typeface="Calibri"/>
            </a:endParaRPr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3200" dirty="0" smtClean="0">
                <a:solidFill>
                  <a:schemeClr val="dk1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 </a:t>
            </a:r>
            <a:r>
              <a:rPr lang="ar-SA" sz="32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التحكم بأطراف الـ </a:t>
            </a:r>
            <a:r>
              <a:rPr lang="en-US" sz="32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ESP32</a:t>
            </a:r>
            <a:endParaRPr lang="en-US" sz="3200" dirty="0">
              <a:solidFill>
                <a:srgbClr val="013657"/>
              </a:solidFill>
              <a:cs typeface="DecoType Naskh Variants" panose="02010400000000000000" pitchFamily="2" charset="-78"/>
              <a:sym typeface="Arial"/>
            </a:endParaRPr>
          </a:p>
        </p:txBody>
      </p:sp>
      <p:sp>
        <p:nvSpPr>
          <p:cNvPr id="12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59" name="Google Shape;4459;p424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4460" name="Google Shape;4460;p42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461" name="Google Shape;4461;p42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63" name="Google Shape;4463;p424"/>
          <p:cNvSpPr/>
          <p:nvPr/>
        </p:nvSpPr>
        <p:spPr>
          <a:xfrm>
            <a:off x="3433858" y="197346"/>
            <a:ext cx="6096000" cy="59400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/*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Blink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Turns an LED on for one second, then off for one second, repeatedly.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Most Arduinos have an on-board LED you can control. On the UNO, MEGA and ZERO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it is attached to digital pin 13, on MKR1000 on pin 6. LED_BUILTIN is set to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the correct LED pin independent of which board is used.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If you want to know what pin the on-board LED is connected to on your Arduino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model, check the Technical Specs of your board at: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https://www.arduino.cc/en/Main/Products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modified 8 May 2014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by Scott Fitzgerald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modified 2 Sep 2016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by Arturo Guadalupi</a:t>
            </a:r>
            <a:endParaRPr sz="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modified 8 Sep 2016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by Colby Newman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This example code is in the public domain.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https://www.arduino.cc/en/Tutorial/BuiltInExamples/Blink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*/</a:t>
            </a:r>
            <a:endParaRPr sz="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the setup function runs once when you press reset or power the board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setup()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 initialize digital pin LED_BUILTIN as an output.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pinMode(15,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pinMode(2,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pinMode(0,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pinMode(4,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pinMode(16,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pinMode(17,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pinMode(5,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pinMode(18,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pinMode(19,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pinMode(21,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pinMode(22,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pinMode(23,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pinMode(32,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pinMode(33,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pinMode(25,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pinMode(26,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//pinMode(27,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pinMode(14,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//pinMode(12,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pinMode(13,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the loop function runs over and over again forever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loop()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digitalWrite(15,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digitalWrite(2, HIGH);   // turn the LED on (HIGH is the voltage level)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digitalWrite(0,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digitalWrite(4,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digitalWrite(16,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digitalWrite(17,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digitalWrite(5,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digitalWrite(18,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digitalWrite(19,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digitalWrite(21,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digitalWrite(22,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digitalWrite(23,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digitalWrite(32,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digitalWrite(33,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digitalWrite(25,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digitalWrite(26,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//digitalWrite(27,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digitalWrite(14,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//digitalWrite(12,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digitalWrite(13,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delay(1000);                       // wait for a second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digitalWrite(15,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digitalWrite(2, LOW);    // turn the LED off by making the voltage LOW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digitalWrite(0,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digitalWrite(4,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digitalWrite(16,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digitalWrite(17,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digitalWrite(5,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digitalWrite(18,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digitalWrite(19,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digitalWrite(21,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digitalWrite(22,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digitalWrite(23,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digitalWrite(32,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digitalWrite(33,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digitalWrite(25,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digitalWrite(26,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//digitalWrite(27,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digitalWrite(14,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//digitalWrite(12, HIGH);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digitalWrite(13, 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delay(1000);                       // wait for a second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sz="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68" name="Google Shape;4468;p425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4469" name="Google Shape;4469;p42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470" name="Google Shape;4470;p42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72" name="Google Shape;4572;p438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4573" name="Google Shape;4573;p43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574" name="Google Shape;4574;p438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576" name="Google Shape;4576;p438"/>
          <p:cNvSpPr txBox="1"/>
          <p:nvPr/>
        </p:nvSpPr>
        <p:spPr>
          <a:xfrm>
            <a:off x="352425" y="457201"/>
            <a:ext cx="10210799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تجربة التحكم </a:t>
            </a:r>
            <a:r>
              <a:rPr lang="en-US" sz="6000" dirty="0" smtClean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4400" b="1" dirty="0" smtClean="0">
                <a:solidFill>
                  <a:srgbClr val="013657"/>
                </a:solidFill>
                <a:latin typeface="Teko"/>
                <a:ea typeface="Teko"/>
                <a:cs typeface="Teko"/>
                <a:sym typeface="Teko"/>
              </a:rPr>
              <a:t>WI-FI </a:t>
            </a:r>
            <a:r>
              <a:rPr lang="en-US" sz="4400" b="1" dirty="0">
                <a:solidFill>
                  <a:srgbClr val="013657"/>
                </a:solidFill>
                <a:latin typeface="Teko"/>
                <a:ea typeface="Teko"/>
                <a:cs typeface="Teko"/>
                <a:sym typeface="Teko"/>
              </a:rPr>
              <a:t>Cam </a:t>
            </a:r>
            <a:r>
              <a:rPr lang="ar-SA" sz="6000" dirty="0" smtClean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باستخدام</a:t>
            </a:r>
            <a:r>
              <a:rPr lang="en-US" sz="6000" dirty="0" smtClean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4800" b="1" dirty="0" smtClean="0">
                <a:solidFill>
                  <a:srgbClr val="013657"/>
                </a:solidFill>
                <a:latin typeface="Teko"/>
                <a:ea typeface="Teko"/>
                <a:cs typeface="Teko"/>
                <a:sym typeface="Teko"/>
              </a:rPr>
              <a:t>ESP32 </a:t>
            </a:r>
            <a:endParaRPr sz="6000" b="1" dirty="0">
              <a:solidFill>
                <a:srgbClr val="013657"/>
              </a:solidFill>
              <a:latin typeface="Teko"/>
              <a:ea typeface="Teko"/>
              <a:cs typeface="Teko"/>
              <a:sym typeface="Teko"/>
            </a:endParaRPr>
          </a:p>
        </p:txBody>
      </p:sp>
      <p:sp>
        <p:nvSpPr>
          <p:cNvPr id="4577" name="Google Shape;4577;p438"/>
          <p:cNvSpPr/>
          <p:nvPr/>
        </p:nvSpPr>
        <p:spPr>
          <a:xfrm>
            <a:off x="1099669" y="2041699"/>
            <a:ext cx="4782143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https://www.youtube.com/watch?v=2jKtP5wijLQ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578" name="Google Shape;4578;p43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41597" y="2979866"/>
            <a:ext cx="2402604" cy="2402604"/>
          </a:xfrm>
          <a:prstGeom prst="rect">
            <a:avLst/>
          </a:prstGeom>
          <a:noFill/>
          <a:ln>
            <a:noFill/>
          </a:ln>
        </p:spPr>
      </p:pic>
      <p:pic>
        <p:nvPicPr>
          <p:cNvPr id="4579" name="Google Shape;4579;p43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011076" y="3011206"/>
            <a:ext cx="2371264" cy="2371264"/>
          </a:xfrm>
          <a:prstGeom prst="rect">
            <a:avLst/>
          </a:prstGeom>
          <a:noFill/>
          <a:ln>
            <a:noFill/>
          </a:ln>
        </p:spPr>
      </p:pic>
      <p:pic>
        <p:nvPicPr>
          <p:cNvPr id="4580" name="Google Shape;4580;p438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549215" y="3011207"/>
            <a:ext cx="2371264" cy="2371264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85" name="Google Shape;4585;p439"/>
          <p:cNvGrpSpPr/>
          <p:nvPr/>
        </p:nvGrpSpPr>
        <p:grpSpPr>
          <a:xfrm>
            <a:off x="46122" y="15708"/>
            <a:ext cx="12145878" cy="6858000"/>
            <a:chOff x="-397" y="0"/>
            <a:chExt cx="9144397" cy="6858000"/>
          </a:xfrm>
        </p:grpSpPr>
        <p:pic>
          <p:nvPicPr>
            <p:cNvPr id="4586" name="Google Shape;4586;p43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587" name="Google Shape;4587;p43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589" name="Google Shape;4589;p43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865795" y="1906279"/>
            <a:ext cx="5095875" cy="240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590" name="Google Shape;4590;p43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62467" y="3280224"/>
            <a:ext cx="1104900" cy="1362075"/>
          </a:xfrm>
          <a:prstGeom prst="rect">
            <a:avLst/>
          </a:prstGeom>
          <a:noFill/>
          <a:ln>
            <a:noFill/>
          </a:ln>
        </p:spPr>
      </p:pic>
      <p:sp>
        <p:nvSpPr>
          <p:cNvPr id="4591" name="Google Shape;4591;p439"/>
          <p:cNvSpPr txBox="1"/>
          <p:nvPr/>
        </p:nvSpPr>
        <p:spPr>
          <a:xfrm>
            <a:off x="2456597" y="453162"/>
            <a:ext cx="7465921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algn="r" rtl="1"/>
            <a:r>
              <a:rPr lang="ar-SA" sz="6000" dirty="0" smtClean="0">
                <a:solidFill>
                  <a:srgbClr val="013657"/>
                </a:solidFill>
              </a:rPr>
              <a:t>تعرّف الـ</a:t>
            </a:r>
            <a:r>
              <a:rPr lang="ar-SA" sz="6000" dirty="0" smtClean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حاسب على </a:t>
            </a:r>
            <a:r>
              <a:rPr lang="en-US" sz="6000" dirty="0">
                <a:solidFill>
                  <a:srgbClr val="013657"/>
                </a:solidFill>
              </a:rPr>
              <a:t>FTDI</a:t>
            </a:r>
            <a:endParaRPr sz="6000" dirty="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96" name="Google Shape;4596;p440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597" name="Google Shape;4597;p44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598" name="Google Shape;4598;p44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600" name="Google Shape;4600;p44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438400" y="990600"/>
            <a:ext cx="7315200" cy="4876800"/>
          </a:xfrm>
          <a:prstGeom prst="rect">
            <a:avLst/>
          </a:prstGeom>
          <a:noFill/>
          <a:ln>
            <a:noFill/>
          </a:ln>
        </p:spPr>
      </p:pic>
      <p:sp>
        <p:nvSpPr>
          <p:cNvPr id="4601" name="Google Shape;4601;p440"/>
          <p:cNvSpPr/>
          <p:nvPr/>
        </p:nvSpPr>
        <p:spPr>
          <a:xfrm>
            <a:off x="5950142" y="4991248"/>
            <a:ext cx="1095173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FTDI</a:t>
            </a:r>
            <a:endParaRPr/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06" name="Google Shape;4606;p441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607" name="Google Shape;4607;p44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608" name="Google Shape;4608;p441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610" name="Google Shape;4610;p44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543175" y="1428750"/>
            <a:ext cx="7105650" cy="40005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15" name="Google Shape;4615;p442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616" name="Google Shape;4616;p44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617" name="Google Shape;4617;p44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619" name="Google Shape;4619;p442" descr="ESP32-CAM Pinouts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500801" y="1419225"/>
            <a:ext cx="7143750" cy="401955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24" name="Google Shape;4624;p443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625" name="Google Shape;4625;p44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626" name="Google Shape;4626;p44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628" name="Google Shape;4628;p44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10936" y="308326"/>
            <a:ext cx="7502595" cy="6026453"/>
          </a:xfrm>
          <a:prstGeom prst="rect">
            <a:avLst/>
          </a:prstGeom>
          <a:noFill/>
          <a:ln>
            <a:noFill/>
          </a:ln>
        </p:spPr>
      </p:pic>
      <p:sp>
        <p:nvSpPr>
          <p:cNvPr id="4629" name="Google Shape;4629;p443"/>
          <p:cNvSpPr/>
          <p:nvPr/>
        </p:nvSpPr>
        <p:spPr>
          <a:xfrm>
            <a:off x="1937982" y="3971499"/>
            <a:ext cx="1746914" cy="57320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630" name="Google Shape;4630;p443"/>
          <p:cNvCxnSpPr>
            <a:endCxn id="4629" idx="1"/>
          </p:cNvCxnSpPr>
          <p:nvPr/>
        </p:nvCxnSpPr>
        <p:spPr>
          <a:xfrm>
            <a:off x="1392212" y="3016243"/>
            <a:ext cx="801600" cy="10392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35" name="Google Shape;4635;p444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636" name="Google Shape;4636;p44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637" name="Google Shape;4637;p44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639" name="Google Shape;4639;p44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42456" y="368490"/>
            <a:ext cx="8954031" cy="5422710"/>
          </a:xfrm>
          <a:prstGeom prst="rect">
            <a:avLst/>
          </a:prstGeom>
          <a:noFill/>
          <a:ln>
            <a:noFill/>
          </a:ln>
        </p:spPr>
      </p:pic>
      <p:sp>
        <p:nvSpPr>
          <p:cNvPr id="4640" name="Google Shape;4640;p444"/>
          <p:cNvSpPr/>
          <p:nvPr/>
        </p:nvSpPr>
        <p:spPr>
          <a:xfrm>
            <a:off x="8119180" y="4176215"/>
            <a:ext cx="1746914" cy="57320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641" name="Google Shape;4641;p444"/>
          <p:cNvCxnSpPr>
            <a:endCxn id="4640" idx="0"/>
          </p:cNvCxnSpPr>
          <p:nvPr/>
        </p:nvCxnSpPr>
        <p:spPr>
          <a:xfrm flipH="1">
            <a:off x="8992637" y="3261815"/>
            <a:ext cx="1611300" cy="9144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46" name="Google Shape;4646;p445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647" name="Google Shape;4647;p44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648" name="Google Shape;4648;p44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650" name="Google Shape;4650;p445"/>
          <p:cNvSpPr/>
          <p:nvPr/>
        </p:nvSpPr>
        <p:spPr>
          <a:xfrm>
            <a:off x="2246300" y="336889"/>
            <a:ext cx="5401928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https://dl.espressif.com/dl/package_esp32_index.json</a:t>
            </a:r>
            <a:endParaRPr/>
          </a:p>
        </p:txBody>
      </p:sp>
      <p:pic>
        <p:nvPicPr>
          <p:cNvPr id="4651" name="Google Shape;4651;p44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18865" y="918608"/>
            <a:ext cx="8993875" cy="5490767"/>
          </a:xfrm>
          <a:prstGeom prst="rect">
            <a:avLst/>
          </a:prstGeom>
          <a:noFill/>
          <a:ln>
            <a:noFill/>
          </a:ln>
        </p:spPr>
      </p:pic>
      <p:sp>
        <p:nvSpPr>
          <p:cNvPr id="4652" name="Google Shape;4652;p445"/>
          <p:cNvSpPr/>
          <p:nvPr/>
        </p:nvSpPr>
        <p:spPr>
          <a:xfrm>
            <a:off x="1828800" y="234952"/>
            <a:ext cx="5990790" cy="57320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653" name="Google Shape;4653;p445"/>
          <p:cNvCxnSpPr/>
          <p:nvPr/>
        </p:nvCxnSpPr>
        <p:spPr>
          <a:xfrm flipH="1">
            <a:off x="9211837" y="2802511"/>
            <a:ext cx="1611239" cy="9144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cxnSp>
        <p:nvCxnSpPr>
          <p:cNvPr id="4654" name="Google Shape;4654;p445"/>
          <p:cNvCxnSpPr/>
          <p:nvPr/>
        </p:nvCxnSpPr>
        <p:spPr>
          <a:xfrm rot="-5400000" flipH="1">
            <a:off x="4148044" y="1586959"/>
            <a:ext cx="2908800" cy="1351200"/>
          </a:xfrm>
          <a:prstGeom prst="curvedConnector3">
            <a:avLst>
              <a:gd name="adj1" fmla="val 49999"/>
            </a:avLst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11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59" name="Google Shape;4659;p446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660" name="Google Shape;4660;p446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661" name="Google Shape;4661;p446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663" name="Google Shape;4663;p44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00275" y="1090612"/>
            <a:ext cx="7791450" cy="4676775"/>
          </a:xfrm>
          <a:prstGeom prst="rect">
            <a:avLst/>
          </a:prstGeom>
          <a:noFill/>
          <a:ln>
            <a:noFill/>
          </a:ln>
        </p:spPr>
      </p:pic>
      <p:sp>
        <p:nvSpPr>
          <p:cNvPr id="4664" name="Google Shape;4664;p446"/>
          <p:cNvSpPr/>
          <p:nvPr/>
        </p:nvSpPr>
        <p:spPr>
          <a:xfrm>
            <a:off x="7438030" y="3985146"/>
            <a:ext cx="545910" cy="57320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665" name="Google Shape;4665;p446"/>
          <p:cNvCxnSpPr>
            <a:endCxn id="4664" idx="7"/>
          </p:cNvCxnSpPr>
          <p:nvPr/>
        </p:nvCxnSpPr>
        <p:spPr>
          <a:xfrm flipH="1">
            <a:off x="7903993" y="3070690"/>
            <a:ext cx="2087700" cy="9984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70" name="Google Shape;4670;p447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671" name="Google Shape;4671;p44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672" name="Google Shape;4672;p447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674" name="Google Shape;4674;p44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52227" y="-183818"/>
            <a:ext cx="7288712" cy="6666505"/>
          </a:xfrm>
          <a:prstGeom prst="rect">
            <a:avLst/>
          </a:prstGeom>
          <a:noFill/>
          <a:ln>
            <a:noFill/>
          </a:ln>
        </p:spPr>
      </p:pic>
      <p:sp>
        <p:nvSpPr>
          <p:cNvPr id="4675" name="Google Shape;4675;p447"/>
          <p:cNvSpPr/>
          <p:nvPr/>
        </p:nvSpPr>
        <p:spPr>
          <a:xfrm>
            <a:off x="4813896" y="1105468"/>
            <a:ext cx="2378474" cy="57320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676" name="Google Shape;4676;p447"/>
          <p:cNvCxnSpPr>
            <a:endCxn id="4675" idx="0"/>
          </p:cNvCxnSpPr>
          <p:nvPr/>
        </p:nvCxnSpPr>
        <p:spPr>
          <a:xfrm flipH="1">
            <a:off x="6003133" y="191068"/>
            <a:ext cx="1295400" cy="9144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81" name="Google Shape;4681;p448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682" name="Google Shape;4682;p44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683" name="Google Shape;4683;p448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685" name="Google Shape;4685;p44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052637" y="1147762"/>
            <a:ext cx="8086725" cy="4562475"/>
          </a:xfrm>
          <a:prstGeom prst="rect">
            <a:avLst/>
          </a:prstGeom>
          <a:noFill/>
          <a:ln>
            <a:noFill/>
          </a:ln>
        </p:spPr>
      </p:pic>
      <p:sp>
        <p:nvSpPr>
          <p:cNvPr id="4686" name="Google Shape;4686;p448"/>
          <p:cNvSpPr txBox="1"/>
          <p:nvPr/>
        </p:nvSpPr>
        <p:spPr>
          <a:xfrm>
            <a:off x="3684896" y="338553"/>
            <a:ext cx="745717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esp32</a:t>
            </a:r>
            <a:endParaRPr sz="1800" b="1">
              <a:solidFill>
                <a:srgbClr val="C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687" name="Google Shape;4687;p448"/>
          <p:cNvCxnSpPr/>
          <p:nvPr/>
        </p:nvCxnSpPr>
        <p:spPr>
          <a:xfrm>
            <a:off x="4039737" y="650825"/>
            <a:ext cx="1856100" cy="1096200"/>
          </a:xfrm>
          <a:prstGeom prst="curvedConnector3">
            <a:avLst>
              <a:gd name="adj1" fmla="val 50000"/>
            </a:avLst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92" name="Google Shape;4692;p449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693" name="Google Shape;4693;p44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694" name="Google Shape;4694;p44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696" name="Google Shape;4696;p44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071687" y="1128712"/>
            <a:ext cx="8048625" cy="4600575"/>
          </a:xfrm>
          <a:prstGeom prst="rect">
            <a:avLst/>
          </a:prstGeom>
          <a:noFill/>
          <a:ln>
            <a:noFill/>
          </a:ln>
        </p:spPr>
      </p:pic>
      <p:sp>
        <p:nvSpPr>
          <p:cNvPr id="4697" name="Google Shape;4697;p449"/>
          <p:cNvSpPr/>
          <p:nvPr/>
        </p:nvSpPr>
        <p:spPr>
          <a:xfrm>
            <a:off x="8707272" y="2543087"/>
            <a:ext cx="818865" cy="57320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698" name="Google Shape;4698;p449"/>
          <p:cNvCxnSpPr>
            <a:endCxn id="4697" idx="7"/>
          </p:cNvCxnSpPr>
          <p:nvPr/>
        </p:nvCxnSpPr>
        <p:spPr>
          <a:xfrm flipH="1">
            <a:off x="9406217" y="1628631"/>
            <a:ext cx="2407200" cy="9984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03" name="Google Shape;4703;p450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704" name="Google Shape;4704;p45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705" name="Google Shape;4705;p45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707" name="Google Shape;4707;p45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14550" y="1176337"/>
            <a:ext cx="7962900" cy="4505325"/>
          </a:xfrm>
          <a:prstGeom prst="rect">
            <a:avLst/>
          </a:prstGeom>
          <a:noFill/>
          <a:ln>
            <a:noFill/>
          </a:ln>
        </p:spPr>
      </p:pic>
      <p:sp>
        <p:nvSpPr>
          <p:cNvPr id="4708" name="Google Shape;4708;p450"/>
          <p:cNvSpPr/>
          <p:nvPr/>
        </p:nvSpPr>
        <p:spPr>
          <a:xfrm>
            <a:off x="1856799" y="4786747"/>
            <a:ext cx="8419965" cy="1163677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709" name="Google Shape;4709;p450"/>
          <p:cNvCxnSpPr>
            <a:endCxn id="4708" idx="7"/>
          </p:cNvCxnSpPr>
          <p:nvPr/>
        </p:nvCxnSpPr>
        <p:spPr>
          <a:xfrm flipH="1">
            <a:off x="9043689" y="2729664"/>
            <a:ext cx="1676400" cy="22275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14" name="Google Shape;4714;p451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715" name="Google Shape;4715;p45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716" name="Google Shape;4716;p451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718" name="Google Shape;4718;p45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47887" y="1166812"/>
            <a:ext cx="7896225" cy="4524375"/>
          </a:xfrm>
          <a:prstGeom prst="rect">
            <a:avLst/>
          </a:prstGeom>
          <a:noFill/>
          <a:ln>
            <a:noFill/>
          </a:ln>
        </p:spPr>
      </p:pic>
      <p:sp>
        <p:nvSpPr>
          <p:cNvPr id="4719" name="Google Shape;4719;p451"/>
          <p:cNvSpPr/>
          <p:nvPr/>
        </p:nvSpPr>
        <p:spPr>
          <a:xfrm>
            <a:off x="9026186" y="4982578"/>
            <a:ext cx="818865" cy="57320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720" name="Google Shape;4720;p451"/>
          <p:cNvCxnSpPr>
            <a:endCxn id="4719" idx="7"/>
          </p:cNvCxnSpPr>
          <p:nvPr/>
        </p:nvCxnSpPr>
        <p:spPr>
          <a:xfrm flipH="1">
            <a:off x="9725131" y="3753122"/>
            <a:ext cx="1138500" cy="13134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25" name="Google Shape;4725;p452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726" name="Google Shape;4726;p45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727" name="Google Shape;4727;p45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729" name="Google Shape;4729;p45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05122" y="381115"/>
            <a:ext cx="9862712" cy="5057801"/>
          </a:xfrm>
          <a:prstGeom prst="rect">
            <a:avLst/>
          </a:prstGeom>
          <a:noFill/>
          <a:ln>
            <a:noFill/>
          </a:ln>
        </p:spPr>
      </p:pic>
      <p:sp>
        <p:nvSpPr>
          <p:cNvPr id="4730" name="Google Shape;4730;p452"/>
          <p:cNvSpPr/>
          <p:nvPr/>
        </p:nvSpPr>
        <p:spPr>
          <a:xfrm>
            <a:off x="3562066" y="4926842"/>
            <a:ext cx="1705970" cy="27295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731" name="Google Shape;4731;p452"/>
          <p:cNvCxnSpPr>
            <a:endCxn id="4730" idx="7"/>
          </p:cNvCxnSpPr>
          <p:nvPr/>
        </p:nvCxnSpPr>
        <p:spPr>
          <a:xfrm flipH="1">
            <a:off x="5018202" y="3505215"/>
            <a:ext cx="359100" cy="14616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36" name="Google Shape;4736;p453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737" name="Google Shape;4737;p45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738" name="Google Shape;4738;p45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740" name="Google Shape;4740;p45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26859" y="873457"/>
            <a:ext cx="10517036" cy="4694830"/>
          </a:xfrm>
          <a:prstGeom prst="rect">
            <a:avLst/>
          </a:prstGeom>
          <a:noFill/>
          <a:ln>
            <a:noFill/>
          </a:ln>
        </p:spPr>
      </p:pic>
      <p:sp>
        <p:nvSpPr>
          <p:cNvPr id="4741" name="Google Shape;4741;p453"/>
          <p:cNvSpPr/>
          <p:nvPr/>
        </p:nvSpPr>
        <p:spPr>
          <a:xfrm>
            <a:off x="4217157" y="4831337"/>
            <a:ext cx="2838735" cy="327517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742" name="Google Shape;4742;p453"/>
          <p:cNvCxnSpPr/>
          <p:nvPr/>
        </p:nvCxnSpPr>
        <p:spPr>
          <a:xfrm flipH="1">
            <a:off x="6400801" y="3698543"/>
            <a:ext cx="2374709" cy="1132794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4743" name="Google Shape;4743;p453"/>
          <p:cNvSpPr/>
          <p:nvPr/>
        </p:nvSpPr>
        <p:spPr>
          <a:xfrm>
            <a:off x="1050877" y="3487009"/>
            <a:ext cx="3166280" cy="423067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48" name="Google Shape;4748;p454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749" name="Google Shape;4749;p45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750" name="Google Shape;4750;p45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752" name="Google Shape;4752;p45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586037" y="976312"/>
            <a:ext cx="7019925" cy="4905375"/>
          </a:xfrm>
          <a:prstGeom prst="rect">
            <a:avLst/>
          </a:prstGeom>
          <a:noFill/>
          <a:ln>
            <a:noFill/>
          </a:ln>
        </p:spPr>
      </p:pic>
      <p:sp>
        <p:nvSpPr>
          <p:cNvPr id="4753" name="Google Shape;4753;p454"/>
          <p:cNvSpPr/>
          <p:nvPr/>
        </p:nvSpPr>
        <p:spPr>
          <a:xfrm>
            <a:off x="6291681" y="2511188"/>
            <a:ext cx="3360403" cy="51861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754" name="Google Shape;4754;p454"/>
          <p:cNvCxnSpPr>
            <a:endCxn id="4753" idx="7"/>
          </p:cNvCxnSpPr>
          <p:nvPr/>
        </p:nvCxnSpPr>
        <p:spPr>
          <a:xfrm flipH="1">
            <a:off x="9159964" y="1441137"/>
            <a:ext cx="1690200" cy="11460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4755" name="Google Shape;4755;p454"/>
          <p:cNvSpPr/>
          <p:nvPr/>
        </p:nvSpPr>
        <p:spPr>
          <a:xfrm>
            <a:off x="2295162" y="5106537"/>
            <a:ext cx="3360403" cy="51861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60" name="Google Shape;4760;p455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761" name="Google Shape;4761;p45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762" name="Google Shape;4762;p45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764" name="Google Shape;4764;p45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352925" y="561975"/>
            <a:ext cx="3486150" cy="5734050"/>
          </a:xfrm>
          <a:prstGeom prst="rect">
            <a:avLst/>
          </a:prstGeom>
          <a:noFill/>
          <a:ln>
            <a:noFill/>
          </a:ln>
        </p:spPr>
      </p:pic>
      <p:sp>
        <p:nvSpPr>
          <p:cNvPr id="4765" name="Google Shape;4765;p455"/>
          <p:cNvSpPr/>
          <p:nvPr/>
        </p:nvSpPr>
        <p:spPr>
          <a:xfrm>
            <a:off x="4657326" y="4642514"/>
            <a:ext cx="1879373" cy="51861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70" name="Google Shape;4770;p456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771" name="Google Shape;4771;p456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772" name="Google Shape;4772;p456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774" name="Google Shape;4774;p45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076575" y="652462"/>
            <a:ext cx="6038850" cy="555307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79" name="Google Shape;4779;p457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780" name="Google Shape;4780;p45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781" name="Google Shape;4781;p457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783" name="Google Shape;4783;p45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795587" y="738187"/>
            <a:ext cx="6600825" cy="5381625"/>
          </a:xfrm>
          <a:prstGeom prst="rect">
            <a:avLst/>
          </a:prstGeom>
          <a:noFill/>
          <a:ln>
            <a:noFill/>
          </a:ln>
        </p:spPr>
      </p:pic>
      <p:sp>
        <p:nvSpPr>
          <p:cNvPr id="4784" name="Google Shape;4784;p457"/>
          <p:cNvSpPr/>
          <p:nvPr/>
        </p:nvSpPr>
        <p:spPr>
          <a:xfrm>
            <a:off x="7755946" y="2797791"/>
            <a:ext cx="1879373" cy="51861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785" name="Google Shape;4785;p457"/>
          <p:cNvCxnSpPr>
            <a:endCxn id="4784" idx="7"/>
          </p:cNvCxnSpPr>
          <p:nvPr/>
        </p:nvCxnSpPr>
        <p:spPr>
          <a:xfrm flipH="1">
            <a:off x="9360091" y="1873540"/>
            <a:ext cx="1172700" cy="10002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4786" name="Google Shape;4786;p457"/>
          <p:cNvSpPr/>
          <p:nvPr/>
        </p:nvSpPr>
        <p:spPr>
          <a:xfrm>
            <a:off x="4193303" y="5352197"/>
            <a:ext cx="1879373" cy="51861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87" name="Google Shape;4787;p457"/>
          <p:cNvSpPr/>
          <p:nvPr/>
        </p:nvSpPr>
        <p:spPr>
          <a:xfrm>
            <a:off x="2555543" y="1614291"/>
            <a:ext cx="1879373" cy="51861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92" name="Google Shape;4792;p458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793" name="Google Shape;4793;p45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794" name="Google Shape;4794;p458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796" name="Google Shape;4796;p45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784144" y="106125"/>
            <a:ext cx="6578220" cy="6692030"/>
          </a:xfrm>
          <a:prstGeom prst="rect">
            <a:avLst/>
          </a:prstGeom>
          <a:noFill/>
          <a:ln>
            <a:noFill/>
          </a:ln>
        </p:spPr>
      </p:pic>
      <p:sp>
        <p:nvSpPr>
          <p:cNvPr id="4797" name="Google Shape;4797;p458"/>
          <p:cNvSpPr/>
          <p:nvPr/>
        </p:nvSpPr>
        <p:spPr>
          <a:xfrm>
            <a:off x="2893325" y="2825087"/>
            <a:ext cx="2729553" cy="272955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98" name="Google Shape;4798;p458"/>
          <p:cNvSpPr/>
          <p:nvPr/>
        </p:nvSpPr>
        <p:spPr>
          <a:xfrm>
            <a:off x="2893325" y="3591636"/>
            <a:ext cx="2729553" cy="272955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99" name="Google Shape;4799;p458"/>
          <p:cNvSpPr/>
          <p:nvPr/>
        </p:nvSpPr>
        <p:spPr>
          <a:xfrm>
            <a:off x="2893324" y="4358185"/>
            <a:ext cx="3070748" cy="527714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800" name="Google Shape;4800;p458"/>
          <p:cNvCxnSpPr/>
          <p:nvPr/>
        </p:nvCxnSpPr>
        <p:spPr>
          <a:xfrm flipH="1">
            <a:off x="5622878" y="2579427"/>
            <a:ext cx="2156346" cy="368489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cxnSp>
        <p:nvCxnSpPr>
          <p:cNvPr id="4801" name="Google Shape;4801;p458"/>
          <p:cNvCxnSpPr/>
          <p:nvPr/>
        </p:nvCxnSpPr>
        <p:spPr>
          <a:xfrm flipH="1">
            <a:off x="5622878" y="2579427"/>
            <a:ext cx="2156346" cy="1146412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cxnSp>
        <p:nvCxnSpPr>
          <p:cNvPr id="4802" name="Google Shape;4802;p458"/>
          <p:cNvCxnSpPr>
            <a:endCxn id="4799" idx="3"/>
          </p:cNvCxnSpPr>
          <p:nvPr/>
        </p:nvCxnSpPr>
        <p:spPr>
          <a:xfrm flipH="1">
            <a:off x="5964072" y="2579342"/>
            <a:ext cx="1815300" cy="20427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13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07" name="Google Shape;4807;p459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808" name="Google Shape;4808;p45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809" name="Google Shape;4809;p45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811" name="Google Shape;4811;p45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784143" y="187840"/>
            <a:ext cx="6815650" cy="6670160"/>
          </a:xfrm>
          <a:prstGeom prst="rect">
            <a:avLst/>
          </a:prstGeom>
          <a:noFill/>
          <a:ln>
            <a:noFill/>
          </a:ln>
        </p:spPr>
      </p:pic>
      <p:sp>
        <p:nvSpPr>
          <p:cNvPr id="4812" name="Google Shape;4812;p459"/>
          <p:cNvSpPr/>
          <p:nvPr/>
        </p:nvSpPr>
        <p:spPr>
          <a:xfrm>
            <a:off x="2893325" y="2825087"/>
            <a:ext cx="2729553" cy="272955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13" name="Google Shape;4813;p459"/>
          <p:cNvSpPr/>
          <p:nvPr/>
        </p:nvSpPr>
        <p:spPr>
          <a:xfrm>
            <a:off x="2893325" y="3630305"/>
            <a:ext cx="2729553" cy="272955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14" name="Google Shape;4814;p459"/>
          <p:cNvSpPr/>
          <p:nvPr/>
        </p:nvSpPr>
        <p:spPr>
          <a:xfrm>
            <a:off x="2893324" y="4358185"/>
            <a:ext cx="3070748" cy="527714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815" name="Google Shape;4815;p459"/>
          <p:cNvCxnSpPr/>
          <p:nvPr/>
        </p:nvCxnSpPr>
        <p:spPr>
          <a:xfrm flipH="1">
            <a:off x="5622878" y="2579427"/>
            <a:ext cx="2156346" cy="368489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cxnSp>
        <p:nvCxnSpPr>
          <p:cNvPr id="4816" name="Google Shape;4816;p459"/>
          <p:cNvCxnSpPr>
            <a:endCxn id="4813" idx="3"/>
          </p:cNvCxnSpPr>
          <p:nvPr/>
        </p:nvCxnSpPr>
        <p:spPr>
          <a:xfrm flipH="1">
            <a:off x="5622878" y="2579383"/>
            <a:ext cx="2156400" cy="11874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cxnSp>
        <p:nvCxnSpPr>
          <p:cNvPr id="4817" name="Google Shape;4817;p459"/>
          <p:cNvCxnSpPr>
            <a:endCxn id="4814" idx="3"/>
          </p:cNvCxnSpPr>
          <p:nvPr/>
        </p:nvCxnSpPr>
        <p:spPr>
          <a:xfrm flipH="1">
            <a:off x="5964072" y="2579342"/>
            <a:ext cx="1815300" cy="20427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13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22" name="Google Shape;4822;p460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823" name="Google Shape;4823;p46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824" name="Google Shape;4824;p46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826" name="Google Shape;4826;p46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981325" y="504825"/>
            <a:ext cx="6229350" cy="5848350"/>
          </a:xfrm>
          <a:prstGeom prst="rect">
            <a:avLst/>
          </a:prstGeom>
          <a:noFill/>
          <a:ln>
            <a:noFill/>
          </a:ln>
        </p:spPr>
      </p:pic>
      <p:sp>
        <p:nvSpPr>
          <p:cNvPr id="4827" name="Google Shape;4827;p460"/>
          <p:cNvSpPr/>
          <p:nvPr/>
        </p:nvSpPr>
        <p:spPr>
          <a:xfrm>
            <a:off x="7614118" y="4572000"/>
            <a:ext cx="1879373" cy="51861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828" name="Google Shape;4828;p460"/>
          <p:cNvCxnSpPr>
            <a:endCxn id="4827" idx="7"/>
          </p:cNvCxnSpPr>
          <p:nvPr/>
        </p:nvCxnSpPr>
        <p:spPr>
          <a:xfrm flipH="1">
            <a:off x="9218263" y="3647749"/>
            <a:ext cx="1172700" cy="1000200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4829" name="Google Shape;4829;p460"/>
          <p:cNvSpPr/>
          <p:nvPr/>
        </p:nvSpPr>
        <p:spPr>
          <a:xfrm>
            <a:off x="3480605" y="4572000"/>
            <a:ext cx="1879373" cy="335256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34" name="Google Shape;4834;p461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835" name="Google Shape;4835;p46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836" name="Google Shape;4836;p461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838" name="Google Shape;4838;p46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688610" y="130172"/>
            <a:ext cx="6064866" cy="6673526"/>
          </a:xfrm>
          <a:prstGeom prst="rect">
            <a:avLst/>
          </a:prstGeom>
          <a:noFill/>
          <a:ln>
            <a:noFill/>
          </a:ln>
        </p:spPr>
      </p:pic>
      <p:sp>
        <p:nvSpPr>
          <p:cNvPr id="4839" name="Google Shape;4839;p461"/>
          <p:cNvSpPr/>
          <p:nvPr/>
        </p:nvSpPr>
        <p:spPr>
          <a:xfrm>
            <a:off x="4039737" y="3248167"/>
            <a:ext cx="2251881" cy="341194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40" name="Google Shape;4840;p461"/>
          <p:cNvSpPr/>
          <p:nvPr/>
        </p:nvSpPr>
        <p:spPr>
          <a:xfrm>
            <a:off x="4039737" y="4299017"/>
            <a:ext cx="3545187" cy="290574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41" name="Google Shape;4841;p461"/>
          <p:cNvSpPr/>
          <p:nvPr/>
        </p:nvSpPr>
        <p:spPr>
          <a:xfrm>
            <a:off x="4039737" y="4772685"/>
            <a:ext cx="2251881" cy="290634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42" name="Google Shape;4842;p461"/>
          <p:cNvSpPr/>
          <p:nvPr/>
        </p:nvSpPr>
        <p:spPr>
          <a:xfrm>
            <a:off x="4039737" y="5283930"/>
            <a:ext cx="2251881" cy="341194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47" name="Google Shape;4847;p462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848" name="Google Shape;4848;p46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849" name="Google Shape;4849;p46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851" name="Google Shape;4851;p462"/>
          <p:cNvPicPr preferRelativeResize="0"/>
          <p:nvPr/>
        </p:nvPicPr>
        <p:blipFill rotWithShape="1">
          <a:blip r:embed="rId4">
            <a:alphaModFix/>
          </a:blip>
          <a:srcRect b="43482"/>
          <a:stretch/>
        </p:blipFill>
        <p:spPr>
          <a:xfrm>
            <a:off x="610557" y="369780"/>
            <a:ext cx="4749421" cy="5965000"/>
          </a:xfrm>
          <a:prstGeom prst="rect">
            <a:avLst/>
          </a:prstGeom>
          <a:noFill/>
          <a:ln>
            <a:noFill/>
          </a:ln>
        </p:spPr>
      </p:pic>
      <p:sp>
        <p:nvSpPr>
          <p:cNvPr id="4852" name="Google Shape;4852;p462"/>
          <p:cNvSpPr txBox="1"/>
          <p:nvPr/>
        </p:nvSpPr>
        <p:spPr>
          <a:xfrm>
            <a:off x="6408989" y="1346100"/>
            <a:ext cx="4091371" cy="40318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32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ملاحظة</a:t>
            </a:r>
            <a:endParaRPr lang="en-US" sz="3200" dirty="0" smtClean="0">
              <a:solidFill>
                <a:srgbClr val="C00000"/>
              </a:solidFill>
              <a:latin typeface="Calibri"/>
              <a:ea typeface="Calibri"/>
              <a:cs typeface="DecoType Naskh Variants" panose="02010400000000000000" pitchFamily="2" charset="-78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3200" dirty="0">
              <a:solidFill>
                <a:srgbClr val="C00000"/>
              </a:solidFill>
              <a:latin typeface="Calibri"/>
              <a:ea typeface="Calibri"/>
              <a:cs typeface="DecoType Naskh Variants" panose="02010400000000000000" pitchFamily="2" charset="-78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32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الكبل البرتقالي الجسر الذي  يصل بين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 GPIO 0 </a:t>
            </a:r>
            <a:endParaRPr lang="en-US" sz="2400" dirty="0" smtClean="0">
              <a:cs typeface="DecoType Naskh Variants" panose="02010400000000000000" pitchFamily="2" charset="-7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32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وبين </a:t>
            </a:r>
            <a:endParaRPr lang="ar-SA" sz="2400" dirty="0" smtClean="0">
              <a:cs typeface="DecoType Naskh Variants" panose="02010400000000000000" pitchFamily="2" charset="-7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GND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32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 يستخدم فقط في حال البرمجة (عند رفع البرنامج)</a:t>
            </a:r>
            <a:endParaRPr lang="ar-SA" sz="3200" dirty="0">
              <a:solidFill>
                <a:srgbClr val="C00000"/>
              </a:solidFill>
              <a:latin typeface="Calibri"/>
              <a:ea typeface="Calibri"/>
              <a:cs typeface="DecoType Naskh Variants" panose="02010400000000000000" pitchFamily="2" charset="-78"/>
              <a:sym typeface="Calibri"/>
            </a:endParaRPr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57" name="Google Shape;4857;p463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858" name="Google Shape;4858;p46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859" name="Google Shape;4859;p46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861" name="Google Shape;4861;p463"/>
          <p:cNvPicPr preferRelativeResize="0"/>
          <p:nvPr/>
        </p:nvPicPr>
        <p:blipFill rotWithShape="1">
          <a:blip r:embed="rId4">
            <a:alphaModFix/>
          </a:blip>
          <a:srcRect t="24874" b="38111"/>
          <a:stretch/>
        </p:blipFill>
        <p:spPr>
          <a:xfrm>
            <a:off x="6449988" y="1705970"/>
            <a:ext cx="3086100" cy="2538484"/>
          </a:xfrm>
          <a:prstGeom prst="rect">
            <a:avLst/>
          </a:prstGeom>
          <a:noFill/>
          <a:ln>
            <a:noFill/>
          </a:ln>
        </p:spPr>
      </p:pic>
      <p:pic>
        <p:nvPicPr>
          <p:cNvPr id="4862" name="Google Shape;4862;p463"/>
          <p:cNvPicPr preferRelativeResize="0"/>
          <p:nvPr/>
        </p:nvPicPr>
        <p:blipFill rotWithShape="1">
          <a:blip r:embed="rId5">
            <a:alphaModFix/>
          </a:blip>
          <a:srcRect t="21293" b="53433"/>
          <a:stretch/>
        </p:blipFill>
        <p:spPr>
          <a:xfrm>
            <a:off x="404031" y="1501253"/>
            <a:ext cx="5904896" cy="3316406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67" name="Google Shape;4867;p464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868" name="Google Shape;4868;p46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869" name="Google Shape;4869;p46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871" name="Google Shape;4871;p46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333767" y="133396"/>
            <a:ext cx="6448283" cy="6779843"/>
          </a:xfrm>
          <a:prstGeom prst="rect">
            <a:avLst/>
          </a:prstGeom>
          <a:noFill/>
          <a:ln>
            <a:noFill/>
          </a:ln>
        </p:spPr>
      </p:pic>
      <p:sp>
        <p:nvSpPr>
          <p:cNvPr id="4872" name="Google Shape;4872;p464"/>
          <p:cNvSpPr/>
          <p:nvPr/>
        </p:nvSpPr>
        <p:spPr>
          <a:xfrm>
            <a:off x="2620370" y="269487"/>
            <a:ext cx="409433" cy="518615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873" name="Google Shape;4873;p464"/>
          <p:cNvCxnSpPr/>
          <p:nvPr/>
        </p:nvCxnSpPr>
        <p:spPr>
          <a:xfrm rot="10800000" flipH="1">
            <a:off x="1148852" y="643914"/>
            <a:ext cx="1491456" cy="1171238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78" name="Google Shape;4878;p465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879" name="Google Shape;4879;p46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880" name="Google Shape;4880;p46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882" name="Google Shape;4882;p46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47725" y="-166360"/>
            <a:ext cx="6505575" cy="6667500"/>
          </a:xfrm>
          <a:prstGeom prst="rect">
            <a:avLst/>
          </a:prstGeom>
          <a:noFill/>
          <a:ln>
            <a:noFill/>
          </a:ln>
        </p:spPr>
      </p:pic>
      <p:sp>
        <p:nvSpPr>
          <p:cNvPr id="4883" name="Google Shape;4883;p465"/>
          <p:cNvSpPr/>
          <p:nvPr/>
        </p:nvSpPr>
        <p:spPr>
          <a:xfrm>
            <a:off x="258153" y="5377190"/>
            <a:ext cx="7924799" cy="1108401"/>
          </a:xfrm>
          <a:prstGeom prst="rect">
            <a:avLst/>
          </a:prstGeom>
          <a:noFill/>
          <a:ln w="381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84" name="Google Shape;4884;p465"/>
          <p:cNvSpPr txBox="1"/>
          <p:nvPr/>
        </p:nvSpPr>
        <p:spPr>
          <a:xfrm>
            <a:off x="7542872" y="2782669"/>
            <a:ext cx="4419268" cy="15696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32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ملاحظة</a:t>
            </a:r>
            <a:endParaRPr lang="en-US" sz="3200" dirty="0" smtClean="0">
              <a:solidFill>
                <a:srgbClr val="C00000"/>
              </a:solidFill>
              <a:latin typeface="Calibri"/>
              <a:ea typeface="Calibri"/>
              <a:cs typeface="DecoType Naskh Variants" panose="02010400000000000000" pitchFamily="2" charset="-78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32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عند ظهور ـــــــ.......ـــــــ</a:t>
            </a:r>
            <a:endParaRPr lang="ar-SA" sz="2400" dirty="0" smtClean="0">
              <a:cs typeface="DecoType Naskh Variants" panose="02010400000000000000" pitchFamily="2" charset="-7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32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 مرة واحدة </a:t>
            </a:r>
            <a:r>
              <a:rPr lang="en-US" sz="32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Reset</a:t>
            </a:r>
            <a:r>
              <a:rPr lang="ar-SA" sz="32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 نضغط زر   </a:t>
            </a:r>
            <a:endParaRPr lang="ar-SA" sz="3200" dirty="0">
              <a:solidFill>
                <a:srgbClr val="C00000"/>
              </a:solidFill>
              <a:latin typeface="Calibri"/>
              <a:ea typeface="Calibri"/>
              <a:cs typeface="DecoType Naskh Variants" panose="02010400000000000000" pitchFamily="2" charset="-78"/>
              <a:sym typeface="Calibri"/>
            </a:endParaRPr>
          </a:p>
        </p:txBody>
      </p: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89" name="Google Shape;4889;p466"/>
          <p:cNvGrpSpPr/>
          <p:nvPr/>
        </p:nvGrpSpPr>
        <p:grpSpPr>
          <a:xfrm>
            <a:off x="155305" y="119062"/>
            <a:ext cx="12145878" cy="6858000"/>
            <a:chOff x="-397" y="0"/>
            <a:chExt cx="9144397" cy="6858000"/>
          </a:xfrm>
        </p:grpSpPr>
        <p:pic>
          <p:nvPicPr>
            <p:cNvPr id="4890" name="Google Shape;4890;p466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891" name="Google Shape;4891;p466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893" name="Google Shape;4893;p466"/>
          <p:cNvPicPr preferRelativeResize="0"/>
          <p:nvPr/>
        </p:nvPicPr>
        <p:blipFill rotWithShape="1">
          <a:blip r:embed="rId4">
            <a:alphaModFix/>
          </a:blip>
          <a:srcRect r="53704"/>
          <a:stretch/>
        </p:blipFill>
        <p:spPr>
          <a:xfrm>
            <a:off x="2403282" y="119062"/>
            <a:ext cx="5913391" cy="6619875"/>
          </a:xfrm>
          <a:prstGeom prst="rect">
            <a:avLst/>
          </a:prstGeom>
          <a:noFill/>
          <a:ln>
            <a:noFill/>
          </a:ln>
        </p:spPr>
      </p:pic>
      <p:sp>
        <p:nvSpPr>
          <p:cNvPr id="4894" name="Google Shape;4894;p466"/>
          <p:cNvSpPr txBox="1"/>
          <p:nvPr/>
        </p:nvSpPr>
        <p:spPr>
          <a:xfrm>
            <a:off x="179422" y="5771386"/>
            <a:ext cx="248437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تبدأ عملية رفع البرنامج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Upload</a:t>
            </a:r>
            <a:endParaRPr sz="1800" b="1">
              <a:solidFill>
                <a:srgbClr val="C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99" name="Google Shape;4899;p467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4900" name="Google Shape;4900;p46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901" name="Google Shape;4901;p467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903" name="Google Shape;4903;p46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882345" y="138112"/>
            <a:ext cx="5238750" cy="6581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904" name="Google Shape;4904;p467"/>
          <p:cNvPicPr preferRelativeResize="0"/>
          <p:nvPr/>
        </p:nvPicPr>
        <p:blipFill rotWithShape="1">
          <a:blip r:embed="rId5">
            <a:alphaModFix/>
          </a:blip>
          <a:srcRect t="28036" b="39327"/>
          <a:stretch/>
        </p:blipFill>
        <p:spPr>
          <a:xfrm>
            <a:off x="1060628" y="325638"/>
            <a:ext cx="3086100" cy="2238233"/>
          </a:xfrm>
          <a:prstGeom prst="rect">
            <a:avLst/>
          </a:prstGeom>
          <a:noFill/>
          <a:ln>
            <a:noFill/>
          </a:ln>
        </p:spPr>
      </p:pic>
      <p:sp>
        <p:nvSpPr>
          <p:cNvPr id="4905" name="Google Shape;4905;p467"/>
          <p:cNvSpPr/>
          <p:nvPr/>
        </p:nvSpPr>
        <p:spPr>
          <a:xfrm>
            <a:off x="4329608" y="5747109"/>
            <a:ext cx="2712637" cy="1249003"/>
          </a:xfrm>
          <a:prstGeom prst="ellipse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06" name="Google Shape;4906;p467"/>
          <p:cNvSpPr txBox="1"/>
          <p:nvPr/>
        </p:nvSpPr>
        <p:spPr>
          <a:xfrm>
            <a:off x="152400" y="3141404"/>
            <a:ext cx="4638504" cy="26776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algn="ctr"/>
            <a:r>
              <a:rPr lang="en-US" sz="28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 </a:t>
            </a:r>
            <a:r>
              <a:rPr lang="ar-SA" sz="2800" dirty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نزع </a:t>
            </a:r>
            <a:r>
              <a:rPr lang="ar-SA" sz="28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 الكبل البرتقالي الجسر الذي يصل بين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GPIO </a:t>
            </a:r>
            <a:r>
              <a:rPr lang="en-US" sz="2800" dirty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0 </a:t>
            </a:r>
            <a:endParaRPr sz="2000" dirty="0">
              <a:cs typeface="DecoType Naskh Variants" panose="02010400000000000000" pitchFamily="2" charset="-7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وبين</a:t>
            </a:r>
            <a:r>
              <a:rPr lang="en-US" sz="28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 </a:t>
            </a:r>
            <a:endParaRPr sz="2000" dirty="0">
              <a:cs typeface="DecoType Naskh Variants" panose="02010400000000000000" pitchFamily="2" charset="-7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GND</a:t>
            </a:r>
            <a:endParaRPr sz="2000" dirty="0">
              <a:cs typeface="DecoType Naskh Variants" panose="02010400000000000000" pitchFamily="2" charset="-78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dirty="0">
              <a:solidFill>
                <a:srgbClr val="C00000"/>
              </a:solidFill>
              <a:latin typeface="Calibri"/>
              <a:ea typeface="Calibri"/>
              <a:cs typeface="DecoType Naskh Variants" panose="02010400000000000000" pitchFamily="2" charset="-78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dirty="0" smtClean="0">
                <a:solidFill>
                  <a:srgbClr val="C00000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يستخدم فقط في حال البرمجة (عند رفع البرنامج)</a:t>
            </a:r>
            <a:endParaRPr lang="ar-SA" sz="2800" dirty="0">
              <a:solidFill>
                <a:srgbClr val="C00000"/>
              </a:solidFill>
              <a:latin typeface="Calibri"/>
              <a:ea typeface="Calibri"/>
              <a:cs typeface="DecoType Naskh Variants" panose="02010400000000000000" pitchFamily="2" charset="-78"/>
              <a:sym typeface="Calibri"/>
            </a:endParaRPr>
          </a:p>
        </p:txBody>
      </p:sp>
      <p:sp>
        <p:nvSpPr>
          <p:cNvPr id="10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11" name="Google Shape;4911;p468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912" name="Google Shape;4912;p46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913" name="Google Shape;4913;p468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915" name="Google Shape;4915;p46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906974" y="65618"/>
            <a:ext cx="6248690" cy="6590329"/>
          </a:xfrm>
          <a:prstGeom prst="rect">
            <a:avLst/>
          </a:prstGeom>
          <a:noFill/>
          <a:ln>
            <a:noFill/>
          </a:ln>
        </p:spPr>
      </p:pic>
      <p:sp>
        <p:nvSpPr>
          <p:cNvPr id="4916" name="Google Shape;4916;p468"/>
          <p:cNvSpPr/>
          <p:nvPr/>
        </p:nvSpPr>
        <p:spPr>
          <a:xfrm>
            <a:off x="3998794" y="1310185"/>
            <a:ext cx="4763069" cy="272955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917" name="Google Shape;4917;p468"/>
          <p:cNvCxnSpPr/>
          <p:nvPr/>
        </p:nvCxnSpPr>
        <p:spPr>
          <a:xfrm rot="10800000">
            <a:off x="6537278" y="1583140"/>
            <a:ext cx="3452883" cy="2210938"/>
          </a:xfrm>
          <a:prstGeom prst="straightConnector1">
            <a:avLst/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22" name="Google Shape;4922;p469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923" name="Google Shape;4923;p46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924" name="Google Shape;4924;p46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926" name="Google Shape;4926;p46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746702" y="1140192"/>
            <a:ext cx="8904069" cy="4577615"/>
          </a:xfrm>
          <a:prstGeom prst="rect">
            <a:avLst/>
          </a:prstGeom>
          <a:noFill/>
          <a:ln>
            <a:noFill/>
          </a:ln>
        </p:spPr>
      </p:pic>
      <p:sp>
        <p:nvSpPr>
          <p:cNvPr id="4927" name="Google Shape;4927;p469"/>
          <p:cNvSpPr txBox="1"/>
          <p:nvPr/>
        </p:nvSpPr>
        <p:spPr>
          <a:xfrm>
            <a:off x="2663314" y="3874347"/>
            <a:ext cx="2484370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3200" dirty="0" smtClean="0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نضغط على زر </a:t>
            </a:r>
            <a:r>
              <a:rPr lang="en-US" sz="3200" dirty="0" smtClean="0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Reset</a:t>
            </a:r>
            <a:endParaRPr lang="en-US" sz="1800" dirty="0">
              <a:solidFill>
                <a:srgbClr val="C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32" name="Google Shape;4932;p470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933" name="Google Shape;4933;p47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934" name="Google Shape;4934;p47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936" name="Google Shape;4936;p47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122" y="228714"/>
            <a:ext cx="10581059" cy="6106066"/>
          </a:xfrm>
          <a:prstGeom prst="rect">
            <a:avLst/>
          </a:prstGeom>
          <a:noFill/>
          <a:ln>
            <a:noFill/>
          </a:ln>
        </p:spPr>
      </p:pic>
      <p:sp>
        <p:nvSpPr>
          <p:cNvPr id="4937" name="Google Shape;4937;p470"/>
          <p:cNvSpPr/>
          <p:nvPr/>
        </p:nvSpPr>
        <p:spPr>
          <a:xfrm>
            <a:off x="1064525" y="4735773"/>
            <a:ext cx="1392072" cy="232012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38" name="Google Shape;4938;p470"/>
          <p:cNvSpPr/>
          <p:nvPr/>
        </p:nvSpPr>
        <p:spPr>
          <a:xfrm>
            <a:off x="1064525" y="5363570"/>
            <a:ext cx="4148920" cy="218364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43" name="Google Shape;4943;p471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944" name="Google Shape;4944;p47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945" name="Google Shape;4945;p471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947" name="Google Shape;4947;p47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18613" y="586629"/>
            <a:ext cx="9944669" cy="5371897"/>
          </a:xfrm>
          <a:prstGeom prst="rect">
            <a:avLst/>
          </a:prstGeom>
          <a:noFill/>
          <a:ln>
            <a:noFill/>
          </a:ln>
        </p:spPr>
      </p:pic>
      <p:sp>
        <p:nvSpPr>
          <p:cNvPr id="4948" name="Google Shape;4948;p471"/>
          <p:cNvSpPr/>
          <p:nvPr/>
        </p:nvSpPr>
        <p:spPr>
          <a:xfrm>
            <a:off x="7124132" y="1078173"/>
            <a:ext cx="2524836" cy="300251"/>
          </a:xfrm>
          <a:prstGeom prst="rect">
            <a:avLst/>
          </a:prstGeom>
          <a:noFill/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53" name="Google Shape;4953;p472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954" name="Google Shape;4954;p47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955" name="Google Shape;4955;p47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957" name="Google Shape;4957;p47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09683" y="909941"/>
            <a:ext cx="9709173" cy="5038118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62" name="Google Shape;4962;p473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963" name="Google Shape;4963;p47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964" name="Google Shape;4964;p47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966" name="Google Shape;4966;p47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87021" y="919340"/>
            <a:ext cx="9706424" cy="5019319"/>
          </a:xfrm>
          <a:prstGeom prst="rect">
            <a:avLst/>
          </a:prstGeom>
          <a:noFill/>
          <a:ln>
            <a:noFill/>
          </a:ln>
        </p:spPr>
      </p:pic>
      <p:sp>
        <p:nvSpPr>
          <p:cNvPr id="4967" name="Google Shape;4967;p473"/>
          <p:cNvSpPr/>
          <p:nvPr/>
        </p:nvSpPr>
        <p:spPr>
          <a:xfrm>
            <a:off x="1610436" y="5415316"/>
            <a:ext cx="941696" cy="518615"/>
          </a:xfrm>
          <a:prstGeom prst="ellipse">
            <a:avLst/>
          </a:prstGeom>
          <a:noFill/>
          <a:ln w="12700" cap="flat" cmpd="sng">
            <a:solidFill>
              <a:srgbClr val="FFFF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968" name="Google Shape;4968;p473"/>
          <p:cNvCxnSpPr>
            <a:endCxn id="4967" idx="7"/>
          </p:cNvCxnSpPr>
          <p:nvPr/>
        </p:nvCxnSpPr>
        <p:spPr>
          <a:xfrm flipH="1">
            <a:off x="2414224" y="4491065"/>
            <a:ext cx="1535100" cy="1000200"/>
          </a:xfrm>
          <a:prstGeom prst="straightConnector1">
            <a:avLst/>
          </a:prstGeom>
          <a:noFill/>
          <a:ln w="9525" cap="flat" cmpd="sng">
            <a:solidFill>
              <a:srgbClr val="FFFF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73" name="Google Shape;4973;p474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974" name="Google Shape;4974;p47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975" name="Google Shape;4975;p47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977" name="Google Shape;4977;p47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-129052" y="247650"/>
            <a:ext cx="12830175" cy="6610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978" name="Google Shape;4978;p47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278167" y="1118495"/>
            <a:ext cx="3724979" cy="279221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83" name="Google Shape;4983;p475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984" name="Google Shape;4984;p47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985" name="Google Shape;4985;p47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987" name="Google Shape;4987;p47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511488" y="2195051"/>
            <a:ext cx="3724275" cy="2793206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83" name="Google Shape;4983;p475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984" name="Google Shape;4984;p47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985" name="Google Shape;4985;p47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37" b="39753"/>
          <a:stretch/>
        </p:blipFill>
        <p:spPr>
          <a:xfrm>
            <a:off x="7112026" y="465667"/>
            <a:ext cx="3081814" cy="2963333"/>
          </a:xfrm>
          <a:prstGeom prst="rect">
            <a:avLst/>
          </a:prstGeom>
        </p:spPr>
      </p:pic>
      <p:pic>
        <p:nvPicPr>
          <p:cNvPr id="3" name="صورة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465667"/>
            <a:ext cx="4318000" cy="3044190"/>
          </a:xfrm>
          <a:prstGeom prst="rect">
            <a:avLst/>
          </a:prstGeom>
        </p:spPr>
      </p:pic>
      <p:pic>
        <p:nvPicPr>
          <p:cNvPr id="4" name="صورة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8944" y="3509857"/>
            <a:ext cx="3735200" cy="3424711"/>
          </a:xfrm>
          <a:prstGeom prst="rect">
            <a:avLst/>
          </a:prstGeom>
        </p:spPr>
      </p:pic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95716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83" name="Google Shape;4983;p475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4984" name="Google Shape;4984;p475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4985" name="Google Shape;4985;p47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" name="Wb_Camera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95800" y="2266950"/>
            <a:ext cx="3200400" cy="2324100"/>
          </a:xfrm>
          <a:prstGeom prst="rect">
            <a:avLst/>
          </a:prstGeom>
        </p:spPr>
      </p:pic>
      <p:sp>
        <p:nvSpPr>
          <p:cNvPr id="6" name="مربع نص 5"/>
          <p:cNvSpPr txBox="1"/>
          <p:nvPr/>
        </p:nvSpPr>
        <p:spPr>
          <a:xfrm>
            <a:off x="1744244" y="943630"/>
            <a:ext cx="752802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 smtClean="0"/>
              <a:t> </a:t>
            </a:r>
            <a:r>
              <a:rPr lang="ar-SA" sz="2800" b="1" dirty="0">
                <a:solidFill>
                  <a:srgbClr val="013657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في</a:t>
            </a:r>
            <a:r>
              <a:rPr lang="ar-SA" sz="2800" dirty="0" smtClean="0"/>
              <a:t> </a:t>
            </a:r>
            <a:r>
              <a:rPr lang="ar-SA" sz="2800" b="1" dirty="0">
                <a:solidFill>
                  <a:srgbClr val="013657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المحاضرات عن بعد  </a:t>
            </a:r>
            <a:r>
              <a:rPr lang="en-US" sz="2800" b="1" dirty="0" smtClean="0">
                <a:solidFill>
                  <a:srgbClr val="013657"/>
                </a:solidFill>
                <a:latin typeface="Teko"/>
                <a:ea typeface="Teko"/>
                <a:cs typeface="Teko"/>
                <a:sym typeface="Teko"/>
              </a:rPr>
              <a:t>WI-FI </a:t>
            </a:r>
            <a:r>
              <a:rPr lang="en-US" sz="2800" b="1" dirty="0">
                <a:solidFill>
                  <a:srgbClr val="013657"/>
                </a:solidFill>
                <a:latin typeface="Teko"/>
                <a:ea typeface="Teko"/>
                <a:cs typeface="Teko"/>
                <a:sym typeface="Teko"/>
              </a:rPr>
              <a:t>Cam </a:t>
            </a:r>
            <a:r>
              <a:rPr lang="en-US" sz="2800" b="1" dirty="0" smtClean="0">
                <a:solidFill>
                  <a:srgbClr val="013657"/>
                </a:solidFill>
                <a:latin typeface="Teko"/>
                <a:ea typeface="Teko"/>
                <a:cs typeface="Teko"/>
                <a:sym typeface="Teko"/>
              </a:rPr>
              <a:t> </a:t>
            </a:r>
            <a:r>
              <a:rPr lang="ar-SA" sz="2800" b="1" dirty="0" smtClean="0">
                <a:solidFill>
                  <a:srgbClr val="013657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Teko"/>
              </a:rPr>
              <a:t>استخدام</a:t>
            </a:r>
            <a:r>
              <a:rPr lang="ar-SA" sz="2800" b="1" dirty="0" smtClean="0">
                <a:solidFill>
                  <a:srgbClr val="013657"/>
                </a:solidFill>
                <a:latin typeface="Teko"/>
                <a:ea typeface="Teko"/>
                <a:cs typeface="Teko"/>
                <a:sym typeface="Teko"/>
              </a:rPr>
              <a:t> </a:t>
            </a:r>
            <a:r>
              <a:rPr lang="en-US" sz="2800" b="1" dirty="0" smtClean="0">
                <a:solidFill>
                  <a:srgbClr val="013657"/>
                </a:solidFill>
                <a:latin typeface="Teko"/>
                <a:ea typeface="Teko"/>
                <a:cs typeface="Teko"/>
                <a:sym typeface="Teko"/>
              </a:rPr>
              <a:t> </a:t>
            </a:r>
            <a:endParaRPr lang="ar-SA" sz="2800" dirty="0"/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91343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01" name="Google Shape;5001;p477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002" name="Google Shape;5002;p47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003" name="Google Shape;5003;p477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005" name="Google Shape;5005;p477"/>
          <p:cNvSpPr txBox="1"/>
          <p:nvPr/>
        </p:nvSpPr>
        <p:spPr>
          <a:xfrm>
            <a:off x="5486401" y="457201"/>
            <a:ext cx="4067628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60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الكود البرمجي</a:t>
            </a:r>
            <a:endParaRPr lang="ar-SA" sz="6000" dirty="0">
              <a:solidFill>
                <a:srgbClr val="013657"/>
              </a:solidFill>
              <a:cs typeface="DecoType Naskh Variants" panose="02010400000000000000" pitchFamily="2" charset="-78"/>
              <a:sym typeface="Arial"/>
            </a:endParaRPr>
          </a:p>
        </p:txBody>
      </p:sp>
      <p:sp>
        <p:nvSpPr>
          <p:cNvPr id="5006" name="Google Shape;5006;p477"/>
          <p:cNvSpPr/>
          <p:nvPr/>
        </p:nvSpPr>
        <p:spPr>
          <a:xfrm>
            <a:off x="2089735" y="120402"/>
            <a:ext cx="6096000" cy="661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"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esp_camera.h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"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WiFi.h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&gt;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WARNING!!! Make sure that you have either selected ESP32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Wrover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Module,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        or another board which has PSRAM enabled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Select camera model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#define CAMERA_MODEL_WROVER_KIT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//#define CAMERA_MODEL_ESP_EYE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//#define CAMERA_MODEL_M5STACK_PSRAM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//#define CAMERA_MODEL_M5STACK_WIDE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CAMERA_MODEL_AI_THINKER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"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camera_pins.h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"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char*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ssid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"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abhari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4G";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char* password = "130319681234";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startCameraServer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setup()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Serial.begin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(115200);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Serial.setDebugOutput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(true);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camera_config_t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config.ledc_channel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LEDC_CHANNEL_0;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config.ledc_timer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LEDC_TIMER_0;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config.pin_d0 = Y2_GPIO_NUM;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config.pin_d1 = Y3_GPIO_NUM;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config.pin_d2 = Y4_GPIO_NUM;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config.pin_d3 = Y5_GPIO_NUM;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config.pin_d4 = Y6_GPIO_NUM;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config.pin_d5 = Y7_GPIO_NUM;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config.pin_d6 = Y8_GPIO_NUM;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config.pin_d7 = Y9_GPIO_NUM;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config.pin_xclk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XCLK_GPIO_NUM;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config.pin_pclk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PCLK_GPIO_NUM;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config.pin_vsync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VSYNC_GPIO_NUM;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config.pin_href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HREF_GPIO_NUM;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config.pin_sscb_sda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SIOD_GPIO_NUM;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config.pin_sscb_scl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SIOC_GPIO_NUM;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config.pin_pwdn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PWDN_GPIO_NUM;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config.pin_reset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RESET_GPIO_NUM;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config.xclk_freq_hz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20000000;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config.pixel_format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PIXFORMAT_JPEG;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init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with high specs to pre-allocate larger buffers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if(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psramFound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()){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config.frame_size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FRAMESIZE_UXGA;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config.jpeg_quality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10;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config.fb_count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2;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 else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config.frame_size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FRAMESIZE_SVGA;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config.jpeg_quality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12;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config.fb_count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1;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#if defined(CAMERA_MODEL_ESP_EYE)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pinMode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(13, INPUT_PULLUP);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pinMode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(14, INPUT_PULLUP);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endif</a:t>
            </a: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 camera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init</a:t>
            </a: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esp_err_t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err =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esp_camera_init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(&amp;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config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if (err != ESP_OK)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Serial.printf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("Camera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init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failed with error 0x%x", err);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return;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sensor_t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* s =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esp_camera_sensor_get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//initial sensors are flipped vertically and colors are a bit saturated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if (s-&gt;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id.PID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== OV3660_PID)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s-&gt;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set_vflip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(s, 1);//flip it back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s-&gt;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set_brightness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(s, 1);//up the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blightness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just a bit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s-&gt;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set_saturation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(s, -2);//lower the saturation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//drop down frame size for higher initial frame rate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s-&gt;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set_framesize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(s, FRAMESIZE_QVGA);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#if defined(CAMERA_MODEL_M5STACK_WIDE)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s-&gt;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set_vflip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(s, 1);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s-&gt;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set_hmirror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(s, 1);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endif</a:t>
            </a: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WiFi.begin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ssid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password);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while (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WiFi.status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 != WL_CONNECTED)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delay(500);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(".");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WiFi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connected");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startCameraServer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("Camera Ready! Use 'http://");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WiFi.localIP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4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("' to connect");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loop()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 put your main code here, to run repeatedly: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delay(10000);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46" name="Google Shape;5046;p482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047" name="Google Shape;5047;p48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048" name="Google Shape;5048;p48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050" name="Google Shape;5050;p482"/>
          <p:cNvSpPr txBox="1"/>
          <p:nvPr/>
        </p:nvSpPr>
        <p:spPr>
          <a:xfrm>
            <a:off x="2420890" y="0"/>
            <a:ext cx="5585183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نبحث عن المكتبة  mcufriend-kbv</a:t>
            </a:r>
            <a:endParaRPr sz="360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051" name="Google Shape;5051;p48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38362" y="1062037"/>
            <a:ext cx="7915275" cy="473392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56" name="Google Shape;5056;p483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057" name="Google Shape;5057;p48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058" name="Google Shape;5058;p48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060" name="Google Shape;5060;p48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123" y="484094"/>
            <a:ext cx="10751123" cy="5546911"/>
          </a:xfrm>
          <a:prstGeom prst="rect">
            <a:avLst/>
          </a:prstGeom>
          <a:noFill/>
          <a:ln>
            <a:noFill/>
          </a:ln>
        </p:spPr>
      </p:pic>
      <p:sp>
        <p:nvSpPr>
          <p:cNvPr id="5061" name="Google Shape;5061;p483"/>
          <p:cNvSpPr/>
          <p:nvPr/>
        </p:nvSpPr>
        <p:spPr>
          <a:xfrm>
            <a:off x="1116106" y="2239543"/>
            <a:ext cx="5486400" cy="1229797"/>
          </a:xfrm>
          <a:prstGeom prst="roundRect">
            <a:avLst>
              <a:gd name="adj" fmla="val 16667"/>
            </a:avLst>
          </a:prstGeom>
          <a:solidFill>
            <a:srgbClr val="5B9BD5">
              <a:alpha val="5490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5062" name="Google Shape;5062;p483"/>
          <p:cNvCxnSpPr/>
          <p:nvPr/>
        </p:nvCxnSpPr>
        <p:spPr>
          <a:xfrm flipH="1">
            <a:off x="6656294" y="1815353"/>
            <a:ext cx="1976718" cy="968188"/>
          </a:xfrm>
          <a:prstGeom prst="straightConnector1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5063" name="Google Shape;5063;p483"/>
          <p:cNvSpPr/>
          <p:nvPr/>
        </p:nvSpPr>
        <p:spPr>
          <a:xfrm>
            <a:off x="968188" y="806825"/>
            <a:ext cx="2003612" cy="1128944"/>
          </a:xfrm>
          <a:prstGeom prst="ellipse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68" name="Google Shape;5068;p484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069" name="Google Shape;5069;p48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070" name="Google Shape;5070;p48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072" name="Google Shape;5072;p48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" y="187510"/>
            <a:ext cx="10569388" cy="5505373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073" name="Google Shape;5073;p484"/>
          <p:cNvCxnSpPr/>
          <p:nvPr/>
        </p:nvCxnSpPr>
        <p:spPr>
          <a:xfrm rot="10800000" flipH="1">
            <a:off x="5471608" y="595795"/>
            <a:ext cx="1413285" cy="837884"/>
          </a:xfrm>
          <a:prstGeom prst="straightConnector1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5074" name="Google Shape;5074;p484"/>
          <p:cNvSpPr/>
          <p:nvPr/>
        </p:nvSpPr>
        <p:spPr>
          <a:xfrm>
            <a:off x="6884894" y="443753"/>
            <a:ext cx="2635624" cy="282388"/>
          </a:xfrm>
          <a:prstGeom prst="roundRect">
            <a:avLst>
              <a:gd name="adj" fmla="val 16667"/>
            </a:avLst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75" name="Google Shape;5075;p484"/>
          <p:cNvSpPr txBox="1"/>
          <p:nvPr/>
        </p:nvSpPr>
        <p:spPr>
          <a:xfrm>
            <a:off x="1794902" y="6101168"/>
            <a:ext cx="8555547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https://github.com/prenticedavid/MCUFRIEND_kbv</a:t>
            </a:r>
            <a:endParaRPr/>
          </a:p>
        </p:txBody>
      </p:sp>
      <p:sp>
        <p:nvSpPr>
          <p:cNvPr id="10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80" name="Google Shape;5080;p485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081" name="Google Shape;5081;p48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082" name="Google Shape;5082;p48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084" name="Google Shape;5084;p48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038600" y="1647825"/>
            <a:ext cx="4114800" cy="3562350"/>
          </a:xfrm>
          <a:prstGeom prst="rect">
            <a:avLst/>
          </a:prstGeom>
          <a:noFill/>
          <a:ln>
            <a:noFill/>
          </a:ln>
        </p:spPr>
      </p:pic>
      <p:sp>
        <p:nvSpPr>
          <p:cNvPr id="5085" name="Google Shape;5085;p485"/>
          <p:cNvSpPr/>
          <p:nvPr/>
        </p:nvSpPr>
        <p:spPr>
          <a:xfrm>
            <a:off x="4038600" y="4303059"/>
            <a:ext cx="1878106" cy="295835"/>
          </a:xfrm>
          <a:prstGeom prst="roundRect">
            <a:avLst>
              <a:gd name="adj" fmla="val 16667"/>
            </a:avLst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5086" name="Google Shape;5086;p485"/>
          <p:cNvCxnSpPr/>
          <p:nvPr/>
        </p:nvCxnSpPr>
        <p:spPr>
          <a:xfrm flipH="1">
            <a:off x="5916706" y="3482788"/>
            <a:ext cx="1976718" cy="968188"/>
          </a:xfrm>
          <a:prstGeom prst="straightConnector1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91" name="Google Shape;5091;p486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092" name="Google Shape;5092;p486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093" name="Google Shape;5093;p486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095" name="Google Shape;5095;p48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76462" y="1090612"/>
            <a:ext cx="7839075" cy="4676775"/>
          </a:xfrm>
          <a:prstGeom prst="rect">
            <a:avLst/>
          </a:prstGeom>
          <a:noFill/>
          <a:ln>
            <a:noFill/>
          </a:ln>
        </p:spPr>
      </p:pic>
      <p:sp>
        <p:nvSpPr>
          <p:cNvPr id="5096" name="Google Shape;5096;p486"/>
          <p:cNvSpPr/>
          <p:nvPr/>
        </p:nvSpPr>
        <p:spPr>
          <a:xfrm>
            <a:off x="8700247" y="4208929"/>
            <a:ext cx="470647" cy="739589"/>
          </a:xfrm>
          <a:prstGeom prst="ellipse">
            <a:avLst/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5097" name="Google Shape;5097;p486"/>
          <p:cNvCxnSpPr/>
          <p:nvPr/>
        </p:nvCxnSpPr>
        <p:spPr>
          <a:xfrm flipH="1">
            <a:off x="9138487" y="3428999"/>
            <a:ext cx="1976718" cy="968188"/>
          </a:xfrm>
          <a:prstGeom prst="straightConnector1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02" name="Google Shape;5102;p487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103" name="Google Shape;5103;p48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104" name="Google Shape;5104;p487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106" name="Google Shape;5106;p48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57901" y="1902056"/>
            <a:ext cx="7829550" cy="4705350"/>
          </a:xfrm>
          <a:prstGeom prst="rect">
            <a:avLst/>
          </a:prstGeom>
          <a:noFill/>
          <a:ln>
            <a:noFill/>
          </a:ln>
        </p:spPr>
      </p:pic>
      <p:sp>
        <p:nvSpPr>
          <p:cNvPr id="5107" name="Google Shape;5107;p487"/>
          <p:cNvSpPr txBox="1"/>
          <p:nvPr/>
        </p:nvSpPr>
        <p:spPr>
          <a:xfrm>
            <a:off x="1270466" y="993867"/>
            <a:ext cx="8555547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https://github.com/prenticedavid/MCUFRIEND_kbv</a:t>
            </a:r>
            <a:endParaRPr/>
          </a:p>
        </p:txBody>
      </p:sp>
      <p:sp>
        <p:nvSpPr>
          <p:cNvPr id="5108" name="Google Shape;5108;p487"/>
          <p:cNvSpPr txBox="1"/>
          <p:nvPr/>
        </p:nvSpPr>
        <p:spPr>
          <a:xfrm>
            <a:off x="8677594" y="285732"/>
            <a:ext cx="1821332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نضيف العنوان</a:t>
            </a: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13" name="Google Shape;5113;p488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114" name="Google Shape;5114;p48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115" name="Google Shape;5115;p488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117" name="Google Shape;5117;p48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05037" y="1085850"/>
            <a:ext cx="7781925" cy="4686300"/>
          </a:xfrm>
          <a:prstGeom prst="rect">
            <a:avLst/>
          </a:prstGeom>
          <a:noFill/>
          <a:ln>
            <a:noFill/>
          </a:ln>
        </p:spPr>
      </p:pic>
      <p:sp>
        <p:nvSpPr>
          <p:cNvPr id="5118" name="Google Shape;5118;p488"/>
          <p:cNvSpPr/>
          <p:nvPr/>
        </p:nvSpPr>
        <p:spPr>
          <a:xfrm>
            <a:off x="7394831" y="3859305"/>
            <a:ext cx="633063" cy="739589"/>
          </a:xfrm>
          <a:prstGeom prst="ellipse">
            <a:avLst/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5119" name="Google Shape;5119;p488"/>
          <p:cNvCxnSpPr/>
          <p:nvPr/>
        </p:nvCxnSpPr>
        <p:spPr>
          <a:xfrm flipH="1">
            <a:off x="7798619" y="2944906"/>
            <a:ext cx="1976718" cy="968188"/>
          </a:xfrm>
          <a:prstGeom prst="straightConnector1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5120" name="Google Shape;5120;p488"/>
          <p:cNvSpPr/>
          <p:nvPr/>
        </p:nvSpPr>
        <p:spPr>
          <a:xfrm>
            <a:off x="3481871" y="3281083"/>
            <a:ext cx="3766093" cy="268942"/>
          </a:xfrm>
          <a:prstGeom prst="roundRect">
            <a:avLst>
              <a:gd name="adj" fmla="val 16667"/>
            </a:avLst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5" name="Google Shape;5125;p489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126" name="Google Shape;5126;p48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127" name="Google Shape;5127;p48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129" name="Google Shape;5129;p489"/>
          <p:cNvSpPr txBox="1"/>
          <p:nvPr/>
        </p:nvSpPr>
        <p:spPr>
          <a:xfrm>
            <a:off x="2434337" y="0"/>
            <a:ext cx="5585183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نبحث عن المكتبة  mcufriend-kbv</a:t>
            </a:r>
            <a:endParaRPr sz="360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130" name="Google Shape;5130;p48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121" y="646331"/>
            <a:ext cx="10607559" cy="5688449"/>
          </a:xfrm>
          <a:prstGeom prst="rect">
            <a:avLst/>
          </a:prstGeom>
          <a:noFill/>
          <a:ln>
            <a:noFill/>
          </a:ln>
        </p:spPr>
      </p:pic>
      <p:sp>
        <p:nvSpPr>
          <p:cNvPr id="5131" name="Google Shape;5131;p489"/>
          <p:cNvSpPr/>
          <p:nvPr/>
        </p:nvSpPr>
        <p:spPr>
          <a:xfrm>
            <a:off x="866775" y="1352550"/>
            <a:ext cx="1133475" cy="409575"/>
          </a:xfrm>
          <a:prstGeom prst="ellipse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36" name="Google Shape;5136;p490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137" name="Google Shape;5137;p49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138" name="Google Shape;5138;p49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140" name="Google Shape;5140;p49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52662" y="1243012"/>
            <a:ext cx="7686675" cy="4371975"/>
          </a:xfrm>
          <a:prstGeom prst="rect">
            <a:avLst/>
          </a:prstGeom>
          <a:noFill/>
          <a:ln>
            <a:noFill/>
          </a:ln>
        </p:spPr>
      </p:pic>
      <p:sp>
        <p:nvSpPr>
          <p:cNvPr id="5141" name="Google Shape;5141;p490"/>
          <p:cNvSpPr/>
          <p:nvPr/>
        </p:nvSpPr>
        <p:spPr>
          <a:xfrm>
            <a:off x="8667084" y="2474258"/>
            <a:ext cx="799645" cy="739589"/>
          </a:xfrm>
          <a:prstGeom prst="ellipse">
            <a:avLst/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5142" name="Google Shape;5142;p490"/>
          <p:cNvCxnSpPr>
            <a:endCxn id="5141" idx="3"/>
          </p:cNvCxnSpPr>
          <p:nvPr/>
        </p:nvCxnSpPr>
        <p:spPr>
          <a:xfrm rot="10800000" flipH="1">
            <a:off x="7714689" y="3105537"/>
            <a:ext cx="1069500" cy="1157100"/>
          </a:xfrm>
          <a:prstGeom prst="straightConnector1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5143" name="Google Shape;5143;p490"/>
          <p:cNvSpPr/>
          <p:nvPr/>
        </p:nvSpPr>
        <p:spPr>
          <a:xfrm>
            <a:off x="5216542" y="1559859"/>
            <a:ext cx="4558795" cy="368954"/>
          </a:xfrm>
          <a:prstGeom prst="roundRect">
            <a:avLst>
              <a:gd name="adj" fmla="val 16667"/>
            </a:avLst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48" name="Google Shape;5148;p491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149" name="Google Shape;5149;p49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150" name="Google Shape;5150;p491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152" name="Google Shape;5152;p49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38375" y="1238250"/>
            <a:ext cx="7715250" cy="4381500"/>
          </a:xfrm>
          <a:prstGeom prst="rect">
            <a:avLst/>
          </a:prstGeom>
          <a:noFill/>
          <a:ln>
            <a:noFill/>
          </a:ln>
        </p:spPr>
      </p:pic>
      <p:sp>
        <p:nvSpPr>
          <p:cNvPr id="5153" name="Google Shape;5153;p491"/>
          <p:cNvSpPr/>
          <p:nvPr/>
        </p:nvSpPr>
        <p:spPr>
          <a:xfrm>
            <a:off x="4713649" y="1788458"/>
            <a:ext cx="799645" cy="739589"/>
          </a:xfrm>
          <a:prstGeom prst="ellipse">
            <a:avLst/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5154" name="Google Shape;5154;p491"/>
          <p:cNvCxnSpPr>
            <a:endCxn id="5153" idx="3"/>
          </p:cNvCxnSpPr>
          <p:nvPr/>
        </p:nvCxnSpPr>
        <p:spPr>
          <a:xfrm rot="10800000" flipH="1">
            <a:off x="3761254" y="2419737"/>
            <a:ext cx="1069500" cy="1157100"/>
          </a:xfrm>
          <a:prstGeom prst="straightConnector1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59" name="Google Shape;5159;p492"/>
          <p:cNvGrpSpPr/>
          <p:nvPr/>
        </p:nvGrpSpPr>
        <p:grpSpPr>
          <a:xfrm>
            <a:off x="62938" y="0"/>
            <a:ext cx="12145878" cy="6858000"/>
            <a:chOff x="-397" y="0"/>
            <a:chExt cx="9144397" cy="6858000"/>
          </a:xfrm>
        </p:grpSpPr>
        <p:pic>
          <p:nvPicPr>
            <p:cNvPr id="5160" name="Google Shape;5160;p49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161" name="Google Shape;5161;p49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163" name="Google Shape;5163;p492"/>
          <p:cNvSpPr txBox="1"/>
          <p:nvPr/>
        </p:nvSpPr>
        <p:spPr>
          <a:xfrm>
            <a:off x="4751946" y="0"/>
            <a:ext cx="5461753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بالمثل نثبت المكتبة Adafruit_GFX</a:t>
            </a:r>
            <a:endParaRPr sz="360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164" name="Google Shape;5164;p49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725706" y="1533837"/>
            <a:ext cx="7772400" cy="4305300"/>
          </a:xfrm>
          <a:prstGeom prst="rect">
            <a:avLst/>
          </a:prstGeom>
          <a:noFill/>
          <a:ln>
            <a:noFill/>
          </a:ln>
        </p:spPr>
      </p:pic>
      <p:sp>
        <p:nvSpPr>
          <p:cNvPr id="5165" name="Google Shape;5165;p492"/>
          <p:cNvSpPr/>
          <p:nvPr/>
        </p:nvSpPr>
        <p:spPr>
          <a:xfrm>
            <a:off x="8115755" y="3751728"/>
            <a:ext cx="799645" cy="739589"/>
          </a:xfrm>
          <a:prstGeom prst="ellipse">
            <a:avLst/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5166" name="Google Shape;5166;p492"/>
          <p:cNvCxnSpPr>
            <a:endCxn id="5165" idx="3"/>
          </p:cNvCxnSpPr>
          <p:nvPr/>
        </p:nvCxnSpPr>
        <p:spPr>
          <a:xfrm rot="10800000" flipH="1">
            <a:off x="7163360" y="4383007"/>
            <a:ext cx="1069500" cy="1157100"/>
          </a:xfrm>
          <a:prstGeom prst="straightConnector1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5167" name="Google Shape;5167;p492"/>
          <p:cNvSpPr txBox="1"/>
          <p:nvPr/>
        </p:nvSpPr>
        <p:spPr>
          <a:xfrm>
            <a:off x="5530877" y="507831"/>
            <a:ext cx="472437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والمكتبة Adafruit_BusIO</a:t>
            </a:r>
            <a:endParaRPr sz="360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72" name="Google Shape;5172;p493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173" name="Google Shape;5173;p49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174" name="Google Shape;5174;p49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176" name="Google Shape;5176;p493"/>
          <p:cNvPicPr preferRelativeResize="0"/>
          <p:nvPr/>
        </p:nvPicPr>
        <p:blipFill rotWithShape="1">
          <a:blip r:embed="rId4">
            <a:alphaModFix/>
          </a:blip>
          <a:srcRect r="52052"/>
          <a:stretch/>
        </p:blipFill>
        <p:spPr>
          <a:xfrm>
            <a:off x="93640" y="0"/>
            <a:ext cx="5554125" cy="6025590"/>
          </a:xfrm>
          <a:prstGeom prst="rect">
            <a:avLst/>
          </a:prstGeom>
          <a:noFill/>
          <a:ln>
            <a:noFill/>
          </a:ln>
        </p:spPr>
      </p:pic>
      <p:sp>
        <p:nvSpPr>
          <p:cNvPr id="5177" name="Google Shape;5177;p493"/>
          <p:cNvSpPr/>
          <p:nvPr/>
        </p:nvSpPr>
        <p:spPr>
          <a:xfrm>
            <a:off x="3515958" y="4760258"/>
            <a:ext cx="2024230" cy="309283"/>
          </a:xfrm>
          <a:prstGeom prst="ellipse">
            <a:avLst/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5178" name="Google Shape;5178;p493"/>
          <p:cNvCxnSpPr>
            <a:endCxn id="5177" idx="7"/>
          </p:cNvCxnSpPr>
          <p:nvPr/>
        </p:nvCxnSpPr>
        <p:spPr>
          <a:xfrm flipH="1">
            <a:off x="5243746" y="2743051"/>
            <a:ext cx="2448000" cy="2062500"/>
          </a:xfrm>
          <a:prstGeom prst="straightConnector1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5179" name="Google Shape;5179;p493"/>
          <p:cNvSpPr txBox="1"/>
          <p:nvPr/>
        </p:nvSpPr>
        <p:spPr>
          <a:xfrm>
            <a:off x="7382442" y="2366464"/>
            <a:ext cx="3600666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لمعايرة الشاشة نستدعي المثال </a:t>
            </a:r>
            <a:endParaRPr sz="360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80" name="Google Shape;5180;p493"/>
          <p:cNvSpPr/>
          <p:nvPr/>
        </p:nvSpPr>
        <p:spPr>
          <a:xfrm>
            <a:off x="188259" y="1089212"/>
            <a:ext cx="1479176" cy="295835"/>
          </a:xfrm>
          <a:prstGeom prst="roundRect">
            <a:avLst>
              <a:gd name="adj" fmla="val 16667"/>
            </a:avLst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81" name="Google Shape;5181;p493"/>
          <p:cNvSpPr/>
          <p:nvPr/>
        </p:nvSpPr>
        <p:spPr>
          <a:xfrm>
            <a:off x="1781281" y="4914899"/>
            <a:ext cx="1479176" cy="295835"/>
          </a:xfrm>
          <a:prstGeom prst="roundRect">
            <a:avLst>
              <a:gd name="adj" fmla="val 16667"/>
            </a:avLst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86" name="Google Shape;5186;p494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187" name="Google Shape;5187;p49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188" name="Google Shape;5188;p49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190" name="Google Shape;5190;p49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7164" y="862196"/>
            <a:ext cx="9817754" cy="461038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95" name="Google Shape;5195;p495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196" name="Google Shape;5196;p49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197" name="Google Shape;5197;p49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199" name="Google Shape;5199;p495"/>
          <p:cNvSpPr txBox="1"/>
          <p:nvPr/>
        </p:nvSpPr>
        <p:spPr>
          <a:xfrm>
            <a:off x="1277470" y="551329"/>
            <a:ext cx="3483646" cy="488903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TouchScreen_Calibr_native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for MCUFRIEND UNO Display Shields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adapted by David Prentice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for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Adafruit's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&lt;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TouchScreen.h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&gt; Resistive Touch Screen Library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from Henning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Karlsen's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original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UTouch_Calibration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program.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Many Thanks.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PORTRAIT  0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LANDSCAPE 1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USE_XPT2046   0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USE_LOCAL_KBV 1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TOUCH_ORIENTATION  PORTRAIT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#if defined(USB_PID) &amp;&amp; USB_PID == 0x804E // Arduino M0 Native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Serial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SerialUSB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endif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SWAP(x, y) { int t = x; x = y; y = t;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TITLE "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TouchScreen.h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GFX Calibration"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Adafruit_GFX.h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&gt;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MCUFRIEND_kbv.h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&gt;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MCUFRIEND_kbv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MCUFRIEND UNO shield shares pins with the TFT.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#if defined(ESP32)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XP = 27, YP = 4, XM = 15, YM = 14;  //most common configuration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#else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//int XP = 6, YP = A1, XM = A2, YM = 7;  //most common configuration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XP = 7, YP = A2, XM = A1, YM = 6;  //next common configuration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//int XP=PB7,XM=PA6,YP=PA7,YM=PB6; //BLUEPILL must have Analog for YP, XM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endif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#if USE_LOCAL_KBV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"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TouchScreen_kbv.h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"         //my hacked version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TouchScreen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TouchScreen_kbv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TSPoint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TSPoint_kbv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#else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TouchScreen.h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&gt;         //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Adafruit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Library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endif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TouchScreen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(XP, YP, XM, YM, 300);   //re-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initialised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after diagnose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TSPoint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                            //global point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readResistiveTouch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(void)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ts.getPoint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pinMode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(YP, OUTPUT);      //restore shared pins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pinMode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(XM, OUTPUT);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digitalWrite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(YP, HIGH);  //because TFT control pins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digitalWrite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(XM, HIGH);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tp.x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=" + String(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tp.x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+ ",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tp.y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=" + String(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tp.y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+ ",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tp.z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=" + String(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tp.z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uint16_t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readID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(void)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uint16_t ID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tft.readID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if (ID == 0xD3D3) ID = 0x9486;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return ID;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TFT_BEGIN()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tft.begin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(ID)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WHITE 0xFFFF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RED   0xF800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BLUE  0x001F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GREEN 0x07E0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BLACK 0x0000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//#define GRAY  0x2408        //un-highlighted cross-hair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GRAY      BLUE     //idle cross-hair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colour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GRAY_DONE RED      //finished cross-hair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bool ISPRESSED(void)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.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kbv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this was too sensitive !!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now touch has to be stable for 50ms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int count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bool state,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oldstate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while (count &lt; 10)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readResistiveTouch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state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tp.z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&gt; 200;     //ADJUST THIS VALUE TO SUIT YOUR SCREEN e.g. 20 ... 250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if (state ==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oldstate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count++;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else count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oldstate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state;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delay(5);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return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oldstate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uint32_t cx, cy,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uint32_t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[8],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[8];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int32_t clx,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cty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cby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float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text_y_center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swapxy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uint32_t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char *Aval(int pin)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static char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[2][10],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!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#if defined(ESP32)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], "%d", pin);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#else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], "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A%d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", pin - A0);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endif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return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showpins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(int A, int D, int value,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char *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msg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char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[40];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"%s (%s,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D%d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= %d",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msg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Aval(A), D, value);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bofe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(char *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#if USE_XPT2046 == 0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bool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diagnose_pins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uint8_t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j,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[2],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[2], found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uint16_t value, Values[2];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(F("Making all control and bus pins INPUT_PULLUP"));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(F("Typical 30k Analog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pullup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with corresponding pin"));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(F("would read low when digital is written LOW"));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(F("e.g. reads ~25 for 300R X direction"));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(F("e.g. reads ~30 for 500R Y direction"));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for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A0;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&lt; A5;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++)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pinMode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INPUT_PULLUP);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for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2;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&lt; 10;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++)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pinMode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INPUT_PULLUP);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for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A0;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&lt; A4;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++)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pinMode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INPUT_PULLUP);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for (j = 5; j &lt; 10;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j++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pinMode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(j, OUTPUT);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digitalWrite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(j, LOW);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value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analogRead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               // ignore first reading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value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analogRead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if (value &lt; 100 &amp;&amp; value &gt; 0)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showpins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j, value, "Testing :");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if (found &lt; 2)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[found]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[found] = j;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    Values[found] = value;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found++;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pinMode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(j, INPUT_PULLUP);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pinMode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INPUT_PULLUP);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if (found == 2)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int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idx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Values[0] &lt; Values[1];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/*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(F("Diagnosing as:-"));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for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&lt; 2;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++)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showpins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], Values[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],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             (Values[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 &lt; Values[!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]) ? "XM,XP: " : "YP,YM: 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*/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XM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[!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idx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]; XP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[!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idx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]; YP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idx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]; YM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idx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TouchScreen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(XP, YP, XM, YM, 300);    //re-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initialise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with pins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return true;                              //success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if (found == 0)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(F("MISSING TOUCHSCREEN"));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//else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(F("BROKEN TOUCHSCREEN"));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return false;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endif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setup()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char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[40];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uint16_t ID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readID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TFT_BEGIN();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tft.fillScreen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(TFT_NAVY);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("Waiting for Serial");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delay(1000);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Serial.begin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(9600);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while (!Serial);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tft.fillScreen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(TFT_BLUE);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(TITLE);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bool ret = true;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#if USE_XPT2046 || defined(__arm__) || defined(ESP32)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(F("Not possible to diagnose Touch pins on ARM or ESP32"));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#else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ret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diagnose_pins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  //destroys TFT pin modes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TFT_BEGIN();            //start again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endif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tft.setRotation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(TOUCH_ORIENTATION);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tft.width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tft.height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text_y_center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/ 2) - 6;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"ID = 0x%04x", ID);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if (ret == false)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centerprint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("BROKEN TOUCHSCREEN",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text_y_center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fail();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loop()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startup();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int x, y,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idx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tft.fillScreen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(BLACK);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for (x = 10,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 x &lt;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 x +=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- 20) / 2)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for (y = 10; y &lt;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 y +=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- 20) / 2)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if (++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!= 5)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drawCrossHair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(x, y, GRAY);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centerprint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("***********",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text_y_center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- 12);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centerprint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("***********",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text_y_center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+ 12);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for (x = 10,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 x &lt;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 x +=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- 20) / 2)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for (y = 10; y &lt;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 y +=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- 20) / 2)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if (++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!= 5) calibrate(x, y,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idx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++, F(" X, Y, Pressure"));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(long(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- 1) &lt;&lt; 12) +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- 1);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swapxy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[2] -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[0];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//else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swapxy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[2] -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[0];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swapxy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swapxy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&lt; -400 ||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swapxy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&gt; 400);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if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swapxy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!= 0)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clx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[0]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[1]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[2]); //rotate 90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[5]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[6]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[7]);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cty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[0]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[3]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[5]);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cby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[2]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[4]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[7]);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 else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clx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[0]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[1]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[2]); //regular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[5]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[6]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[7]);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cty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[0]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[3]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[5]);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cby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[2]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[4] +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[7]);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clx /= 3;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/= 3;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cty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/= 3;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cby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/= 3;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float(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clx) /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- 20);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float(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cby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cty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/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- 20);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clx -=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* 10;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+=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* 10;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cty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* 10;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cby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+=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* 10;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(long(clx) &lt;&lt; 14) + long(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(long(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cty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&lt;&lt; 14) + long(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cby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if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swapxy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|= (1L &lt;&lt; 31);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report();          // report results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while (true) {}    // tread water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readCoordinates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int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5000;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int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failcount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int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uint32_t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uint32_t ty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uint32_t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bool OK = false;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while (OK == false)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centerprint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("*  PRESS  *",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text_y_center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while (ISPRESSED() == false) {}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centerprint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("*  HOLD!  *",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text_y_center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400;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do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readResistiveTouch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if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tp.z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&gt; 200)  //.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kbv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+=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tp.x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ty +=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tp.y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+=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tp.z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++;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else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failcount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++;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} while ((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&lt;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&amp;&amp;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failcount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&lt; 10000));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if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&gt;=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OK = true;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else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ty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if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failcount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&gt;= 10000)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fail();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cx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/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cy = ty /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/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calibrate(int x, int y, int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String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msg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drawCrossHair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(x, y, WHITE);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readCoordinates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centerprint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("* RELEASE *",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text_y_center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drawCrossHair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(x, y, GRAY_DONE);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 = cx;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] = cy;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char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[40];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"\r\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ncx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=%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cy=%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=%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%s", cx, cy,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cz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msg.c_str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while (ISPRESSED() == true) {}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report()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uint16_t TS_LEFT, TS_RT, TS_TOP, TS_BOT, TS_WID, TS_HT, TS_SWAP;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int16_t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tmp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char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[60];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centertitle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(TITLE);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(F("To use the new calibration"));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(F("settings you must map the values"));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(F("from Point p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ts.getPoint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 e.g. 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(F("x = map(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p.x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LEFT, RT, 0,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tft.width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());"));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(F("y = map(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p.y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TOP, BOT, 0,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tft.height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());"));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(F("swap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p.x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and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p.y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if diff ORIENTATION"));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//.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kbv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show human values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TS_LEFT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&gt;&gt; 14) &amp; 0x3FFF;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TS_RT  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&gt;&gt;  0) &amp; 0x3FFF;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TS_TOP 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&gt;&gt; 14) &amp; 0x3FFF;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TS_BOT 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&gt;&gt;  0) &amp; 0x3FFF;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TS_WID  = ((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&gt;&gt; 12) &amp; 0x0FFF) + 1;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TS_HT   = ((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&gt;&gt;  0) &amp; 0x0FFF) + 1;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TS_SWAP =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cals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&gt;&gt; 31);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if (TOUCH_ORIENTATION == LANDSCAPE) { //always show PORTRAIT first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tmp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TS_LEFT, TS_LEFT = TS_BOT, TS_BOT = TS_RT, TS_RT = TS_TOP, TS_TOP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tmp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tmp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TS_WID, TS_WID = TS_HT, TS_HT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tmp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"\n\n*** COPY-PASTE from Serial Terminal:");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bofe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bool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ts_landscape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(TOUCH_ORIENTATION == LANDSCAPE) ^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swapxy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#if (USE_XPT2046)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"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int TS_LANDSCAPE=%d; //%s",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ts_landscape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TITLE);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bofe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#else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if 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ts_landscape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SWAP(XM, YP);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SWAP(XP, YM);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SWAP(TS_LEFT, TS_RT);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SWAP(TS_TOP, TS_BOT);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"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int XP=%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d,XM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=%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s,YP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=%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s,YM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=%d; //%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dx%d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ID=0x%04X",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XP, Aval(XM), Aval(YP), YM, TS_WID, TS_HT,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readID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"\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nTouch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Pin Wiring XP=%d XM=%s YP=%s YM=%d",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XP, Aval(XM), Aval(YP), YM);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endif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"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int TS_LEFT=%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d,TS_RT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=%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d,TS_TOP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=%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d,TS_BOT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=%d;",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TS_LEFT, TS_RT, TS_TOP, TS_BOT);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#if !defined(ARDUINO_AVR_LEONARDO)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for (int orient = 0; orient &lt; 2; orient++)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"\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n%s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CALIBRATION     %d x %d",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orient ? "LANDSCAPE" : "PORTRAIT ", TS_WID, TS_HT);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bofe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"x = map(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p.%s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LEFT=%d, RT=%d, 0, %d)",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orient ? "y" : "x", TS_LEFT, TS_RT, TS_WID);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bofe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"y = map(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p.%s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TOP=%d, BOT=%d, 0, %d)",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orient ? "x" : "y", TS_TOP, TS_BOT, TS_HT);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bofe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tmp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TS_LEFT, TS_LEFT = TS_TOP, TS_TOP = TS_RT, TS_RT = TS_BOT, TS_BOT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tmp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tmp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TS_WID, TS_WID = TS_HT, TS_HT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tmp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int16_t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x_range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TS_LEFT - TS_RT,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y_range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TS_TOP - TS_BOT;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if (abs(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x_range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&gt; 500 &amp;&amp; abs(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y_range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&gt; 650) //LANDSCAPE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return;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sprintf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"\n*** UNUSUAL CALIBRATION RANGES %d %d",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x_range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y_range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bofe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buf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endif</a:t>
            </a: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drawCrossHair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(int x, int y, uint16_t color)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tft.drawRect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(x - 10, y - 10, 20, 20, color);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tft.drawLine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(x - 5, y, x + 5, y, color);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tft.drawLine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(x, y - 5, x, y + 5, color);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centerprint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char *s, int y)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int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len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strlen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(s) * 6;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tft.setTextColor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(WHITE, RED);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tft.setCursor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len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/ 2, y);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centertitle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char *s)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tft.fillScreen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(BLACK);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tft.fillRect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(0, 0,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14, RED);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tft.fillRect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(0, 14,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dispx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1, WHITE);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centerprint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(s, 1);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tft.setCursor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(0, 30);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tft.setTextColor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(WHITE, BLACK);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startup()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centertitle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(TITLE);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(F("#define NUMSAMPLES 3 in Library\n"));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(F("Use a stylus or something"));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(F("similar to touch as close"));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(F("to the center of the WHITE"));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(F("crosshair.  Keep holding"));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(F("until crosshair turns RED."));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(F("Repeat for all crosshairs.\n"));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(F("Report can be pasted from Serial\n"));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(F("Touch screen to continue"));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while (ISPRESSED() == false) {}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while (ISPRESSED() == true) {}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waitForTouch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fail()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centertitle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("Touch Calibration FAILED");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(F("Unable to read the position"));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(F("of the press. This is a"));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(F("hardware issue and can not"));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(F("be corrected in software."));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(F("check XP, XM pins with a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multimeter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(F("check YP, YM pins with a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multimeter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7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tft.println</a:t>
            </a: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(F("should be about 300 ohms"));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while (true) {};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04" name="Google Shape;5204;p496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205" name="Google Shape;5205;p496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206" name="Google Shape;5206;p496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208" name="Google Shape;5208;p496"/>
          <p:cNvSpPr txBox="1"/>
          <p:nvPr/>
        </p:nvSpPr>
        <p:spPr>
          <a:xfrm>
            <a:off x="6096866" y="0"/>
            <a:ext cx="4116833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نفتح الـ Serial Monitor</a:t>
            </a:r>
            <a:endParaRPr sz="360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209" name="Google Shape;5209;p49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18244" y="882756"/>
            <a:ext cx="10208937" cy="5579396"/>
          </a:xfrm>
          <a:prstGeom prst="rect">
            <a:avLst/>
          </a:prstGeom>
          <a:noFill/>
          <a:ln>
            <a:noFill/>
          </a:ln>
        </p:spPr>
      </p:pic>
      <p:sp>
        <p:nvSpPr>
          <p:cNvPr id="5210" name="Google Shape;5210;p496"/>
          <p:cNvSpPr/>
          <p:nvPr/>
        </p:nvSpPr>
        <p:spPr>
          <a:xfrm>
            <a:off x="8807824" y="5849471"/>
            <a:ext cx="941294" cy="849106"/>
          </a:xfrm>
          <a:prstGeom prst="ellipse">
            <a:avLst/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5211" name="Google Shape;5211;p496"/>
          <p:cNvCxnSpPr/>
          <p:nvPr/>
        </p:nvCxnSpPr>
        <p:spPr>
          <a:xfrm flipH="1">
            <a:off x="9495968" y="4572000"/>
            <a:ext cx="548985" cy="1334536"/>
          </a:xfrm>
          <a:prstGeom prst="straightConnector1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10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16" name="Google Shape;5216;p497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217" name="Google Shape;5217;p49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218" name="Google Shape;5218;p497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220" name="Google Shape;5220;p49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73854" y="989260"/>
            <a:ext cx="9851782" cy="4604716"/>
          </a:xfrm>
          <a:prstGeom prst="rect">
            <a:avLst/>
          </a:prstGeom>
          <a:noFill/>
          <a:ln>
            <a:noFill/>
          </a:ln>
        </p:spPr>
      </p:pic>
      <p:sp>
        <p:nvSpPr>
          <p:cNvPr id="5221" name="Google Shape;5221;p497"/>
          <p:cNvSpPr/>
          <p:nvPr/>
        </p:nvSpPr>
        <p:spPr>
          <a:xfrm>
            <a:off x="430306" y="833041"/>
            <a:ext cx="430306" cy="849106"/>
          </a:xfrm>
          <a:prstGeom prst="ellipse">
            <a:avLst/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5222" name="Google Shape;5222;p497"/>
          <p:cNvCxnSpPr>
            <a:endCxn id="5221" idx="7"/>
          </p:cNvCxnSpPr>
          <p:nvPr/>
        </p:nvCxnSpPr>
        <p:spPr>
          <a:xfrm flipH="1">
            <a:off x="797595" y="-444510"/>
            <a:ext cx="713400" cy="1401900"/>
          </a:xfrm>
          <a:prstGeom prst="straightConnector1">
            <a:avLst/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5223" name="Google Shape;5223;p497"/>
          <p:cNvSpPr txBox="1"/>
          <p:nvPr/>
        </p:nvSpPr>
        <p:spPr>
          <a:xfrm>
            <a:off x="4104020" y="2521059"/>
            <a:ext cx="5755102" cy="1200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نرفع البرنامج إلى لوحة الأردينو  Arduino  </a:t>
            </a:r>
            <a:endParaRPr/>
          </a:p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مع الإبقاء على فتح الـSerial Monitor</a:t>
            </a:r>
            <a:endParaRPr sz="360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28" name="Google Shape;5228;p498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229" name="Google Shape;5229;p49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230" name="Google Shape;5230;p498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232" name="Google Shape;5232;p498"/>
          <p:cNvSpPr txBox="1"/>
          <p:nvPr/>
        </p:nvSpPr>
        <p:spPr>
          <a:xfrm>
            <a:off x="2662518" y="571236"/>
            <a:ext cx="738769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تظهر على   الـ Serial Monitor نتائج  المعايرة التالية:</a:t>
            </a:r>
            <a:endParaRPr sz="360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233" name="Google Shape;5233;p49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50911" y="1341429"/>
            <a:ext cx="7219029" cy="4776983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38" name="Google Shape;5238;p499"/>
          <p:cNvGrpSpPr/>
          <p:nvPr/>
        </p:nvGrpSpPr>
        <p:grpSpPr>
          <a:xfrm>
            <a:off x="46122" y="-1"/>
            <a:ext cx="12145878" cy="7018627"/>
            <a:chOff x="-397" y="0"/>
            <a:chExt cx="9144397" cy="6858000"/>
          </a:xfrm>
        </p:grpSpPr>
        <p:pic>
          <p:nvPicPr>
            <p:cNvPr id="5239" name="Google Shape;5239;p49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240" name="Google Shape;5240;p49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242" name="Google Shape;5242;p499"/>
          <p:cNvSpPr/>
          <p:nvPr/>
        </p:nvSpPr>
        <p:spPr>
          <a:xfrm>
            <a:off x="935895" y="4249271"/>
            <a:ext cx="4424082" cy="2518959"/>
          </a:xfrm>
          <a:prstGeom prst="roundRect">
            <a:avLst>
              <a:gd name="adj" fmla="val 16667"/>
            </a:avLst>
          </a:prstGeom>
          <a:solidFill>
            <a:srgbClr val="C00000">
              <a:alpha val="9803"/>
            </a:srgbClr>
          </a:solidFill>
          <a:ln w="12700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43" name="Google Shape;5243;p499"/>
          <p:cNvSpPr txBox="1"/>
          <p:nvPr/>
        </p:nvSpPr>
        <p:spPr>
          <a:xfrm>
            <a:off x="1143000" y="274145"/>
            <a:ext cx="8059313" cy="64940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TouchScreen.h GFX Calibration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Making all control and bus pins INPUT_PULLUP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Typical 30k Analog pullup with corresponding pin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would read low when digital is written LOW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e.g. reads ~25 for 300R X direction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e.g. reads ~30 for 500R Y direction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Testing : (A1, D7) = 24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Testing : (A2, D6) = 30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ID = 0x9341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cx=232 cy=230 cz=682  X, Y, Pressure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cx=238 cy=559 cz=603  X, Y, Pressure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cx=237 cy=896 cz=415  X, Y, Pressure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cx=540 cy=237 cz=732  X, Y, Pressure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cx=561 cy=890 cz=588  X, Y, Pressure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cx=864 cy=232 cz=708  X, Y, Pressure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cx=857 cy=547 cz=708  X, Y, Pressure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cx=851 cy=888 cz=605  X, Y, Pressure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*** COPY-PASTE from Serial Terminal: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const int XP=7,XM=A1,YP=A2,YM=6; //240x320 ID=0x9341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const int TS_LEFT=206,TS_RT=885,TS_TOP=211,TS_BOT=912;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PORTRAIT  CALIBRATION     240 x 320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x = map(p.x, LEFT=206, RT=885, 0, 240)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= map(p.y, TOP=211, BOT=912, 0, 320)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LANDSCAPE CALIBRATION     320 x 240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x = map(p.y, LEFT=211, RT=912, 0, 320)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= map(p.x, TOP=885, BOT=206, 0, 240)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48" name="Google Shape;5248;p500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249" name="Google Shape;5249;p50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250" name="Google Shape;5250;p50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252" name="Google Shape;5252;p500"/>
          <p:cNvSpPr txBox="1"/>
          <p:nvPr/>
        </p:nvSpPr>
        <p:spPr>
          <a:xfrm>
            <a:off x="46122" y="1851665"/>
            <a:ext cx="11002878" cy="31546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199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تطبيقات</a:t>
            </a:r>
            <a:endParaRPr lang="ar-SA" sz="19900" dirty="0">
              <a:solidFill>
                <a:srgbClr val="013657"/>
              </a:solidFill>
              <a:cs typeface="DecoType Naskh Variants" panose="02010400000000000000" pitchFamily="2" charset="-78"/>
              <a:sym typeface="Arial"/>
            </a:endParaRPr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57" name="Google Shape;5257;p501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258" name="Google Shape;5258;p50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259" name="Google Shape;5259;p501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261" name="Google Shape;5261;p501"/>
          <p:cNvSpPr txBox="1"/>
          <p:nvPr/>
        </p:nvSpPr>
        <p:spPr>
          <a:xfrm>
            <a:off x="430305" y="161365"/>
            <a:ext cx="5472973" cy="44442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the regular Adafruit "TouchScreen.h" library only works on AVRs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different mcufriend shields have Touchscreen on different pins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and rotation.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Run the TouchScreen_Calibr_native sketch for calibration of your shield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&lt;MCUFRIEND_kbv.h&gt;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MCUFRIEND_kbv tft;       // hard-wired for UNO shields anyway.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&lt;TouchScreen.h&gt;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char *name = "Please Calibrate.";  //edit name of shield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//const int XP=6,XM=A2,YP=A1,YM=7; //ID=0x9341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//const int TS_LEFT=907,TS_RT=136,TS_TOP=942,TS_BOT=139;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i,j;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const int XP=7,XM=A1,YP=A2,YM=6; //240x320 ID=0x9341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const int TS_LEFT=206,TS_RT=885,TS_TOP=211,TS_BOT=912;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TouchScreen ts = TouchScreen(XP, YP, XM, YM, 300);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TSPoint tp;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MINPRESSURE 200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MAXPRESSURE 1000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int16_t BOXSIZE;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int16_t PENRADIUS = 1;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uint16_t ID, oldcolor, currentcolor;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uint8_t Orientation = 0;    //PORTRAIT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Assign human-readable names to some common 16-bit color values: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BLACK   0x0000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BLUE    0x001F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RED     0xF800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GREEN   0x07E0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CYAN    0x07FF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MAGENTA 0xF81F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YELLOW  0xFFE0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#define WHITE   0xFFFF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/*void show_Serial(void)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Serial.println(F("Most Touch Screens use pins 6, 7, A1, A2"));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Serial.println(F("But they can be in ANY order"));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Serial.println(F("e.g. right to left or bottom to top"));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Serial.println(F("or wrong direction"));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Serial.println(F("Edit name and calibration statements\n"));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Serial.println(name);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Serial.print(F("ID=0x"));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Serial.println(ID, HEX);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Serial.println("Screen is " + String(tft.width()) + "x" + String(tft.height()));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Serial.println("Calibration is: ");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Serial.println("LEFT = " + String(TS_LEFT) + " RT  = " + String(TS_RT));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Serial.println("TOP  = " + String(TS_TOP)  + " BOT = " + String(TS_BOT));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Serial.println("Wiring is always PORTRAIT");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Serial.println("YP=" + String(YP)  + " XM=" + String(XM));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Serial.println("YM=" + String(YM)  + " XP=" + String(XP));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*/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/*void show_tft(void)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tft.setCursor(0, 0);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tft.setTextSize(1);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tft.print(F("ID=0x"));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tft.println(ID, HEX);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tft.println("Screen is " + String(tft.width()) + "x" + String(tft.height()));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tft.println("");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tft.setTextSize(2);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tft.println(name);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tft.setTextSize(1);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tft.println("PORTRAIT Values:");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tft.println("LEFT = " + String(TS_LEFT) + " RT  = " + String(TS_RT));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tft.println("TOP  = " + String(TS_TOP)  + " BOT = " + String(TS_BOT));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tft.println("\nWiring is: ");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tft.println("YP=" + String(YP)  + " XM=" + String(XM));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tft.println("YM=" + String(YM)  + " XP=" + String(XP));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tft.setTextSize(2);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tft.setTextColor(RED);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tft.setCursor((tft.width() - 48) / 2, (tft.height() * 2) / 4);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tft.print("EXIT");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tft.setTextColor(YELLOW, BLACK);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tft.setCursor(0, (tft.height() * 6) / 8);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tft.print("Touch screen for loc");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while (1)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tp = ts.getPoint();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pinMode(XM,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pinMode(YP,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if (tp.z &lt; MINPRESSURE || tp.z &gt; MAXPRESSURE) continue;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if (tp.x &gt; 450 &amp;&amp; tp.x &lt; 570  &amp;&amp; tp.y &gt; 450 &amp;&amp; tp.y &lt; 570) break;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tft.setCursor(0, (tft.height() * 3) / 4);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tft.print("tp.x=" + String(tp.x) + " tp.y=" + String(tp.y) + "   ");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}*/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setup(void)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uint16_t tmp;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tft.reset();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ID = tft.readID();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tft.begin(ID);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Serial.begin(9600);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//show_Serial();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tft.setRotation(Orientation);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tft.fillScreen(BLACK);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//show_tft();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/*BOXSIZE = tft.width() / 6;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tft.fillScreen(BLACK);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tft.fillRect(0, 0, BOXSIZE, BOXSIZE, RED);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tft.fillRect(BOXSIZE, 0, BOXSIZE, BOXSIZE, 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tft.fillRect(BOXSIZE * 2, 0, BOXSIZE, BOXSIZE, GREEN);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tft.fillRect(BOXSIZE * 3, 0, BOXSIZE, BOXSIZE, CYAN);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tft.fillRect(BOXSIZE * 4, 0, BOXSIZE, BOXSIZE, BLUE);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tft.fillRect(BOXSIZE * 5, 0, BOXSIZE, BOXSIZE, MAGENTA);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tft.drawRect(0, 0, BOXSIZE, BOXSIZE, WHITE);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currentcolor = RED;*/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delay(1000);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loop()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tft.drawPixel(10,10,YELLOW);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tft.drawPixel(20,20,YELLOW);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tft.drawPixel(30,30,YELLOW);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tft.drawPixel(40,40,YELLOW);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tft.drawPixel(50,50,YELLOW);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tft.drawPixel(60,60,YELLOW);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tft.drawPixel(70,70,YELLOW);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for(i=0;i&lt;=240;i++)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tft.drawPixel(i,0,YELLOW);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for(i=0;i&lt;=240;i++)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tft.drawPixel(i,319,YELLOW);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for(j=0;j&lt;=319;j++)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tft.drawPixel(0,j,YELLOW);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for(j=0;j&lt;=319;j++)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tft.drawPixel(239,j,YELLOW);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for(i=0;i&lt;=240;i++)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tft.drawPixel(i,160,CYAN);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for(j=0;j&lt;=319;j++)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tft.drawPixel(120,j,CYAN);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/*tft.drawPixel(10,0,YELLOW);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tft.drawPixel(20,0,YELLOW);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tft.drawPixel(30,0,YELLOW);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tft.drawPixel(40,0,YELLOW);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tft.drawPixel(50,0,YELLOW);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tft.drawPixel(60,0,YELLOW);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tft.drawPixel(70,0,YELLOW);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tft.drawPixel(80,0,YELLOW);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tft.drawPixel(90,0,YELLOW);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tft.drawPixel(100,0,YELLOW);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tft.drawPixel(110,0,YELLOW);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tft.drawPixel(120,0,YELLOW);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tft.drawPixel(130,0,YELLOW);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tft.drawPixel(140,0,YELLOW);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tft.drawPixel(150,0,YELLOW);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tft.drawPixel(160,0,YELLOW);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tft.drawPixel(170,0,YELLOW);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tft.drawPixel(180,0,YELLOW);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tft.drawPixel(190,0,YELLOW);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tft.drawPixel(200,0,YELLOW);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tft.drawPixel(210,0,YELLOW);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tft.drawPixel(220,0,YELLOW);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tft.drawPixel(230,0,YELLOW);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tft.drawPixel(240,0,YELLOW);*/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/* for(i=0;240;i++)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tft.drawPixel(i+10,10,YELLOW);*/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/*uint16_t xpos, ypos;  //screen coordinates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tp = ts.getPoint();   //tp.x, tp.y are ADC values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if sharing pins, you'll need to fix the directions of the touchscreen pins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pinMode(XM,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pinMode(YP, OUTPUT);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we have some minimum pressure we consider 'valid'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pressure of 0 means no pressing!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if (tp.z &gt; MINPRESSURE &amp;&amp; tp.z &lt; MAXPRESSURE)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// most mcufriend have touch (with icons) that extends below the TFT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// screens without icons need to reserve a space for "erase"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// scale the ADC values from ts.getPoint() to screen values e.g. 0-239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//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// Calibration is true for PORTRAIT. tp.y is always long dimension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// map to your current pixel orientation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switch (Orientation)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case 0: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xpos = map(tp.x, TS_LEFT, TS_RT, 0, tft.width());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ypos = map(tp.y, TS_TOP, TS_BOT, 0, tft.height());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break;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case 1: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xpos = map(tp.y, TS_TOP, TS_BOT, 0, tft.width());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ypos = map(tp.x, TS_RT, TS_LEFT, 0, tft.height());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break;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case 2: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xpos = map(tp.x, TS_RT, TS_LEFT, 0, tft.width());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ypos = map(tp.y, TS_BOT, TS_TOP, 0, tft.height());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break;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case 3: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xpos = map(tp.y, TS_BOT, TS_TOP, 0, tft.width());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ypos = map(tp.x, TS_LEFT, TS_RT, 0, tft.height());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break;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// are we in top color box area ?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if (ypos &lt; BOXSIZE) {               //draw white border on selected color box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oldcolor = currentcolor;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if (xpos &lt; BOXSIZE)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currentcolor = RED;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tft.drawRect(0, 0, BOXSIZE, BOXSIZE, WHITE);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} else if (xpos &lt; BOXSIZE * 2)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currentcolor = YELLOW;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tft.drawRect(BOXSIZE, 0, BOXSIZE, BOXSIZE, WHITE);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} else if (xpos &lt; BOXSIZE * 3)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currentcolor = GREEN;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tft.drawRect(BOXSIZE * 2, 0, BOXSIZE, BOXSIZE, WHITE);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} else if (xpos &lt; BOXSIZE * 4)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currentcolor = CYAN;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tft.drawRect(BOXSIZE * 3, 0, BOXSIZE, BOXSIZE, WHITE);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} else if (xpos &lt; BOXSIZE * 5)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currentcolor = BLUE;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tft.drawRect(BOXSIZE * 4, 0, BOXSIZE, BOXSIZE, WHITE);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} else if (xpos &lt; BOXSIZE * 6)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currentcolor = MAGENTA;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tft.drawRect(BOXSIZE * 5, 0, BOXSIZE, BOXSIZE, WHITE);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if (oldcolor != currentcolor) { //rub out the previous white border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if (oldcolor == RED) tft.fillRect(0, 0, BOXSIZE, BOXSIZE, RED);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if (oldcolor == YELLOW) tft.fillRect(BOXSIZE, 0, BOXSIZE, BOXSIZE, YELLOW);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if (oldcolor == GREEN) tft.fillRect(BOXSIZE * 2, 0, BOXSIZE, BOXSIZE, GREEN);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if (oldcolor == CYAN) tft.fillRect(BOXSIZE * 3, 0, BOXSIZE, BOXSIZE, CYAN);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if (oldcolor == BLUE) tft.fillRect(BOXSIZE * 4, 0, BOXSIZE, BOXSIZE, BLUE);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    if (oldcolor == MAGENTA) tft.fillRect(BOXSIZE * 5, 0, BOXSIZE, BOXSIZE, MAGENTA);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// are we in drawing area ?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if (((ypos - PENRADIUS) &gt; BOXSIZE) &amp;&amp; ((ypos + PENRADIUS) &lt; tft.height()))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tft.fillCircle(xpos, ypos, PENRADIUS, currentcolor);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// are we in erase area ?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// Plain Touch panels use bottom 10 pixels e.g. &gt; h - 10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// Touch panels with icon area e.g. &gt; h - 0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if (ypos &gt; tft.height() - 10) 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// press the bottom of the screen to erase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    tft.fillRect(0, BOXSIZE, tft.width(), tft.height() - BOXSIZE, BLACK);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}*/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</p:txBody>
      </p:sp>
      <p:sp>
        <p:nvSpPr>
          <p:cNvPr id="5262" name="Google Shape;5262;p501"/>
          <p:cNvSpPr txBox="1"/>
          <p:nvPr/>
        </p:nvSpPr>
        <p:spPr>
          <a:xfrm>
            <a:off x="8875059" y="685800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63" name="Google Shape;5263;p501"/>
          <p:cNvSpPr/>
          <p:nvPr/>
        </p:nvSpPr>
        <p:spPr>
          <a:xfrm>
            <a:off x="8121392" y="685800"/>
            <a:ext cx="1857496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putPixel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68" name="Google Shape;5268;p502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269" name="Google Shape;5269;p50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270" name="Google Shape;5270;p50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272" name="Google Shape;5272;p502"/>
          <p:cNvSpPr txBox="1"/>
          <p:nvPr/>
        </p:nvSpPr>
        <p:spPr>
          <a:xfrm>
            <a:off x="0" y="2154046"/>
            <a:ext cx="12192000" cy="28622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algn="ctr"/>
            <a:r>
              <a:rPr lang="ar-SA" sz="6000" dirty="0">
                <a:solidFill>
                  <a:srgbClr val="013657"/>
                </a:solidFill>
                <a:cs typeface="DecoType Naskh Variants" panose="02010400000000000000" pitchFamily="2" charset="-78"/>
              </a:rPr>
              <a:t>التحكم</a:t>
            </a:r>
            <a:r>
              <a:rPr lang="ar-SA" sz="6000" dirty="0">
                <a:solidFill>
                  <a:srgbClr val="013657"/>
                </a:solidFill>
                <a:cs typeface="DecoType Naskh Variants" panose="02010400000000000000" pitchFamily="2" charset="-78"/>
                <a:sym typeface="Calibri"/>
              </a:rPr>
              <a:t> </a:t>
            </a:r>
            <a:r>
              <a:rPr lang="ar-SA" sz="6000" dirty="0">
                <a:solidFill>
                  <a:srgbClr val="013657"/>
                </a:solidFill>
                <a:cs typeface="DecoType Naskh Variants" panose="02010400000000000000" pitchFamily="2" charset="-78"/>
              </a:rPr>
              <a:t>بالأجهزة الكهربائية ذات الجهد </a:t>
            </a:r>
          </a:p>
          <a:p>
            <a:pPr lvl="0" algn="ctr"/>
            <a:r>
              <a:rPr lang="en-US" sz="6000" dirty="0" smtClean="0">
                <a:solidFill>
                  <a:srgbClr val="013657"/>
                </a:solidFill>
                <a:cs typeface="DecoType Naskh Variants" panose="02010400000000000000" pitchFamily="2" charset="-78"/>
              </a:rPr>
              <a:t>110 </a:t>
            </a:r>
            <a:r>
              <a:rPr lang="en-US" sz="6000" dirty="0">
                <a:solidFill>
                  <a:srgbClr val="013657"/>
                </a:solidFill>
                <a:cs typeface="DecoType Naskh Variants" panose="02010400000000000000" pitchFamily="2" charset="-78"/>
              </a:rPr>
              <a:t>-220</a:t>
            </a:r>
            <a:r>
              <a:rPr lang="ar-SA" sz="60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 </a:t>
            </a:r>
            <a:r>
              <a:rPr lang="en-US" sz="60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Volt</a:t>
            </a:r>
            <a:r>
              <a:rPr lang="en-US" sz="4800" dirty="0" smtClean="0">
                <a:solidFill>
                  <a:schemeClr val="accent5"/>
                </a:solidFill>
                <a:latin typeface="Calibri"/>
                <a:ea typeface="Calibri"/>
                <a:cs typeface="DecoType Naskh Variants" panose="02010400000000000000" pitchFamily="2" charset="-78"/>
                <a:sym typeface="Calibri"/>
              </a:rPr>
              <a:t> </a:t>
            </a:r>
          </a:p>
          <a:p>
            <a:pPr lvl="0" algn="ctr"/>
            <a:r>
              <a:rPr lang="en-US" sz="4800" dirty="0" smtClean="0">
                <a:solidFill>
                  <a:srgbClr val="013657"/>
                </a:solidFill>
                <a:cs typeface="DecoType Naskh Variants" panose="02010400000000000000" pitchFamily="2" charset="-78"/>
              </a:rPr>
              <a:t> </a:t>
            </a:r>
            <a:r>
              <a:rPr lang="en-US" sz="4800" dirty="0">
                <a:solidFill>
                  <a:srgbClr val="013657"/>
                </a:solidFill>
                <a:cs typeface="DecoType Naskh Variants" panose="02010400000000000000" pitchFamily="2" charset="-78"/>
              </a:rPr>
              <a:t>Arduino </a:t>
            </a:r>
            <a:r>
              <a:rPr lang="ar-SA" sz="6000" dirty="0">
                <a:solidFill>
                  <a:srgbClr val="013657"/>
                </a:solidFill>
                <a:cs typeface="DecoType Naskh Variants" panose="02010400000000000000" pitchFamily="2" charset="-78"/>
              </a:rPr>
              <a:t>ولوحة الـ</a:t>
            </a:r>
            <a:r>
              <a:rPr lang="en-US" sz="4800" dirty="0" smtClean="0">
                <a:solidFill>
                  <a:srgbClr val="013657"/>
                </a:solidFill>
                <a:cs typeface="DecoType Naskh Variants" panose="02010400000000000000" pitchFamily="2" charset="-78"/>
              </a:rPr>
              <a:t> </a:t>
            </a:r>
            <a:r>
              <a:rPr lang="en-US" sz="4800" dirty="0">
                <a:solidFill>
                  <a:srgbClr val="013657"/>
                </a:solidFill>
                <a:cs typeface="DecoType Naskh Variants" panose="02010400000000000000" pitchFamily="2" charset="-78"/>
              </a:rPr>
              <a:t>Relay </a:t>
            </a:r>
            <a:r>
              <a:rPr lang="ar-SA" sz="6000" dirty="0">
                <a:solidFill>
                  <a:srgbClr val="013657"/>
                </a:solidFill>
                <a:cs typeface="DecoType Naskh Variants" panose="02010400000000000000" pitchFamily="2" charset="-78"/>
              </a:rPr>
              <a:t>باستخدام تقنية الـ</a:t>
            </a:r>
            <a:r>
              <a:rPr lang="en-US" sz="6000" dirty="0">
                <a:solidFill>
                  <a:srgbClr val="013657"/>
                </a:solidFill>
                <a:cs typeface="DecoType Naskh Variants" panose="02010400000000000000" pitchFamily="2" charset="-78"/>
              </a:rPr>
              <a:t> </a:t>
            </a:r>
            <a:endParaRPr lang="en-US" sz="6000" dirty="0">
              <a:solidFill>
                <a:srgbClr val="013657"/>
              </a:solidFill>
              <a:cs typeface="DecoType Naskh Variants" panose="02010400000000000000" pitchFamily="2" charset="-78"/>
              <a:sym typeface="Calibri"/>
            </a:endParaRPr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77" name="Google Shape;5277;p503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278" name="Google Shape;5278;p50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279" name="Google Shape;5279;p50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281" name="Google Shape;5281;p503"/>
          <p:cNvPicPr preferRelativeResize="0"/>
          <p:nvPr/>
        </p:nvPicPr>
        <p:blipFill rotWithShape="1">
          <a:blip r:embed="rId4">
            <a:alphaModFix/>
          </a:blip>
          <a:srcRect l="15898" t="13300" r="14601" b="12400"/>
          <a:stretch/>
        </p:blipFill>
        <p:spPr>
          <a:xfrm>
            <a:off x="7115175" y="391592"/>
            <a:ext cx="3581401" cy="3828749"/>
          </a:xfrm>
          <a:prstGeom prst="rect">
            <a:avLst/>
          </a:prstGeom>
          <a:noFill/>
          <a:ln>
            <a:noFill/>
          </a:ln>
        </p:spPr>
      </p:pic>
      <p:pic>
        <p:nvPicPr>
          <p:cNvPr id="5282" name="Google Shape;5282;p503"/>
          <p:cNvPicPr preferRelativeResize="0"/>
          <p:nvPr/>
        </p:nvPicPr>
        <p:blipFill rotWithShape="1">
          <a:blip r:embed="rId5">
            <a:alphaModFix/>
          </a:blip>
          <a:srcRect l="13700" t="15400" r="22300" b="14299"/>
          <a:stretch/>
        </p:blipFill>
        <p:spPr>
          <a:xfrm>
            <a:off x="1362437" y="391592"/>
            <a:ext cx="3476264" cy="3818458"/>
          </a:xfrm>
          <a:prstGeom prst="rect">
            <a:avLst/>
          </a:prstGeom>
          <a:noFill/>
          <a:ln>
            <a:noFill/>
          </a:ln>
        </p:spPr>
      </p:pic>
      <p:sp>
        <p:nvSpPr>
          <p:cNvPr id="5283" name="Google Shape;5283;p503"/>
          <p:cNvSpPr/>
          <p:nvPr/>
        </p:nvSpPr>
        <p:spPr>
          <a:xfrm>
            <a:off x="0" y="4572000"/>
            <a:ext cx="1219200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Low</a:t>
            </a:r>
            <a:r>
              <a:rPr lang="en-US" sz="1800" b="1" i="0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b="1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Level Trigger 5V One 1 Channel Relay Module Interface Shield Board DC AC 220V</a:t>
            </a:r>
            <a:endParaRPr/>
          </a:p>
        </p:txBody>
      </p: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88" name="Google Shape;5288;p504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289" name="Google Shape;5289;p50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290" name="Google Shape;5290;p50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292" name="Google Shape;5292;p504"/>
          <p:cNvPicPr preferRelativeResize="0"/>
          <p:nvPr/>
        </p:nvPicPr>
        <p:blipFill rotWithShape="1">
          <a:blip r:embed="rId4">
            <a:alphaModFix/>
          </a:blip>
          <a:srcRect l="15971" t="22109" r="22569" b="29609"/>
          <a:stretch/>
        </p:blipFill>
        <p:spPr>
          <a:xfrm>
            <a:off x="10534650" y="142875"/>
            <a:ext cx="1402209" cy="2447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293" name="Google Shape;5293;p504"/>
          <p:cNvPicPr preferRelativeResize="0"/>
          <p:nvPr/>
        </p:nvPicPr>
        <p:blipFill rotWithShape="1">
          <a:blip r:embed="rId5">
            <a:alphaModFix/>
          </a:blip>
          <a:srcRect l="10937" t="11016" b="18593"/>
          <a:stretch/>
        </p:blipFill>
        <p:spPr>
          <a:xfrm>
            <a:off x="8819240" y="142875"/>
            <a:ext cx="1393769" cy="24479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294" name="Google Shape;5294;p504"/>
          <p:cNvGrpSpPr/>
          <p:nvPr/>
        </p:nvGrpSpPr>
        <p:grpSpPr>
          <a:xfrm>
            <a:off x="8819240" y="2914649"/>
            <a:ext cx="3117619" cy="852487"/>
            <a:chOff x="3228975" y="890587"/>
            <a:chExt cx="4857750" cy="1304925"/>
          </a:xfrm>
        </p:grpSpPr>
        <p:pic>
          <p:nvPicPr>
            <p:cNvPr id="5295" name="Google Shape;5295;p504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3228975" y="890587"/>
              <a:ext cx="4857750" cy="1304925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5296" name="Google Shape;5296;p504"/>
            <p:cNvCxnSpPr/>
            <p:nvPr/>
          </p:nvCxnSpPr>
          <p:spPr>
            <a:xfrm>
              <a:off x="5686425" y="1366837"/>
              <a:ext cx="1771650" cy="0"/>
            </a:xfrm>
            <a:prstGeom prst="straightConnector1">
              <a:avLst/>
            </a:prstGeom>
            <a:noFill/>
            <a:ln w="28575" cap="flat" cmpd="sng">
              <a:solidFill>
                <a:srgbClr val="C00000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</p:grpSp>
      <p:pic>
        <p:nvPicPr>
          <p:cNvPr id="5297" name="Google Shape;5297;p504"/>
          <p:cNvPicPr preferRelativeResize="0"/>
          <p:nvPr/>
        </p:nvPicPr>
        <p:blipFill rotWithShape="1">
          <a:blip r:embed="rId7">
            <a:alphaModFix/>
          </a:blip>
          <a:srcRect l="23264" t="35391" r="16145" b="25078"/>
          <a:stretch/>
        </p:blipFill>
        <p:spPr>
          <a:xfrm>
            <a:off x="5792485" y="316526"/>
            <a:ext cx="2379965" cy="3450610"/>
          </a:xfrm>
          <a:prstGeom prst="rect">
            <a:avLst/>
          </a:prstGeom>
          <a:noFill/>
          <a:ln>
            <a:noFill/>
          </a:ln>
        </p:spPr>
      </p:pic>
      <p:pic>
        <p:nvPicPr>
          <p:cNvPr id="5298" name="Google Shape;5298;p504"/>
          <p:cNvPicPr preferRelativeResize="0"/>
          <p:nvPr/>
        </p:nvPicPr>
        <p:blipFill rotWithShape="1">
          <a:blip r:embed="rId8">
            <a:alphaModFix/>
          </a:blip>
          <a:srcRect l="31250" t="31561" r="24651" b="43202"/>
          <a:stretch/>
        </p:blipFill>
        <p:spPr>
          <a:xfrm>
            <a:off x="2985786" y="316526"/>
            <a:ext cx="2720974" cy="3460136"/>
          </a:xfrm>
          <a:prstGeom prst="rect">
            <a:avLst/>
          </a:prstGeom>
          <a:noFill/>
          <a:ln>
            <a:noFill/>
          </a:ln>
        </p:spPr>
      </p:pic>
      <p:pic>
        <p:nvPicPr>
          <p:cNvPr id="5299" name="Google Shape;5299;p504"/>
          <p:cNvPicPr preferRelativeResize="0"/>
          <p:nvPr/>
        </p:nvPicPr>
        <p:blipFill rotWithShape="1">
          <a:blip r:embed="rId9">
            <a:alphaModFix/>
          </a:blip>
          <a:srcRect l="5033" t="35234" r="2778" b="29062"/>
          <a:stretch/>
        </p:blipFill>
        <p:spPr>
          <a:xfrm>
            <a:off x="639081" y="316526"/>
            <a:ext cx="2025323" cy="1743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300" name="Google Shape;5300;p504"/>
          <p:cNvPicPr preferRelativeResize="0"/>
          <p:nvPr/>
        </p:nvPicPr>
        <p:blipFill rotWithShape="1">
          <a:blip r:embed="rId10">
            <a:alphaModFix/>
          </a:blip>
          <a:srcRect t="20703" r="3820" b="50235"/>
          <a:stretch/>
        </p:blipFill>
        <p:spPr>
          <a:xfrm>
            <a:off x="623586" y="2278675"/>
            <a:ext cx="2040818" cy="1370369"/>
          </a:xfrm>
          <a:prstGeom prst="rect">
            <a:avLst/>
          </a:prstGeom>
          <a:noFill/>
          <a:ln>
            <a:noFill/>
          </a:ln>
        </p:spPr>
      </p:pic>
      <p:pic>
        <p:nvPicPr>
          <p:cNvPr id="5301" name="Google Shape;5301;p504"/>
          <p:cNvPicPr preferRelativeResize="0"/>
          <p:nvPr/>
        </p:nvPicPr>
        <p:blipFill rotWithShape="1">
          <a:blip r:embed="rId11">
            <a:alphaModFix/>
          </a:blip>
          <a:srcRect l="5034" t="34610" r="10068" b="40234"/>
          <a:stretch/>
        </p:blipFill>
        <p:spPr>
          <a:xfrm>
            <a:off x="8116631" y="3990975"/>
            <a:ext cx="3820228" cy="2515570"/>
          </a:xfrm>
          <a:prstGeom prst="rect">
            <a:avLst/>
          </a:prstGeom>
          <a:noFill/>
          <a:ln>
            <a:noFill/>
          </a:ln>
        </p:spPr>
      </p:pic>
      <p:pic>
        <p:nvPicPr>
          <p:cNvPr id="5302" name="Google Shape;5302;p504"/>
          <p:cNvPicPr preferRelativeResize="0"/>
          <p:nvPr/>
        </p:nvPicPr>
        <p:blipFill rotWithShape="1">
          <a:blip r:embed="rId12">
            <a:alphaModFix/>
          </a:blip>
          <a:srcRect l="9548" t="18827" r="16666" b="48750"/>
          <a:stretch/>
        </p:blipFill>
        <p:spPr>
          <a:xfrm>
            <a:off x="5181600" y="3990975"/>
            <a:ext cx="2581276" cy="2520540"/>
          </a:xfrm>
          <a:prstGeom prst="rect">
            <a:avLst/>
          </a:prstGeom>
          <a:noFill/>
          <a:ln>
            <a:noFill/>
          </a:ln>
        </p:spPr>
      </p:pic>
      <p:pic>
        <p:nvPicPr>
          <p:cNvPr id="5303" name="Google Shape;5303;p504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167795" y="4143375"/>
            <a:ext cx="4836928" cy="196215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08" name="Google Shape;5308;p505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309" name="Google Shape;5309;p50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310" name="Google Shape;5310;p50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312" name="Google Shape;5312;p505"/>
          <p:cNvPicPr preferRelativeResize="0"/>
          <p:nvPr/>
        </p:nvPicPr>
        <p:blipFill rotWithShape="1">
          <a:blip r:embed="rId4">
            <a:alphaModFix/>
          </a:blip>
          <a:srcRect l="22890" t="3994" r="51719" b="32812"/>
          <a:stretch/>
        </p:blipFill>
        <p:spPr>
          <a:xfrm>
            <a:off x="8924924" y="161924"/>
            <a:ext cx="3095625" cy="3467101"/>
          </a:xfrm>
          <a:prstGeom prst="rect">
            <a:avLst/>
          </a:prstGeom>
          <a:noFill/>
          <a:ln>
            <a:noFill/>
          </a:ln>
        </p:spPr>
      </p:pic>
      <p:pic>
        <p:nvPicPr>
          <p:cNvPr id="5313" name="Google Shape;5313;p505"/>
          <p:cNvPicPr preferRelativeResize="0"/>
          <p:nvPr/>
        </p:nvPicPr>
        <p:blipFill rotWithShape="1">
          <a:blip r:embed="rId5">
            <a:alphaModFix/>
          </a:blip>
          <a:srcRect l="12327" t="29296"/>
          <a:stretch/>
        </p:blipFill>
        <p:spPr>
          <a:xfrm>
            <a:off x="3419619" y="161923"/>
            <a:ext cx="1907041" cy="3417569"/>
          </a:xfrm>
          <a:prstGeom prst="rect">
            <a:avLst/>
          </a:prstGeom>
          <a:noFill/>
          <a:ln>
            <a:noFill/>
          </a:ln>
        </p:spPr>
      </p:pic>
      <p:pic>
        <p:nvPicPr>
          <p:cNvPr id="5314" name="Google Shape;5314;p505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52543" y="161922"/>
            <a:ext cx="3226035" cy="2390777"/>
          </a:xfrm>
          <a:prstGeom prst="rect">
            <a:avLst/>
          </a:prstGeom>
          <a:noFill/>
          <a:ln>
            <a:noFill/>
          </a:ln>
        </p:spPr>
      </p:pic>
      <p:pic>
        <p:nvPicPr>
          <p:cNvPr id="5315" name="Google Shape;5315;p505"/>
          <p:cNvPicPr preferRelativeResize="0"/>
          <p:nvPr/>
        </p:nvPicPr>
        <p:blipFill rotWithShape="1">
          <a:blip r:embed="rId7">
            <a:alphaModFix/>
          </a:blip>
          <a:srcRect l="16160" t="9879" r="17172"/>
          <a:stretch/>
        </p:blipFill>
        <p:spPr>
          <a:xfrm>
            <a:off x="152543" y="3876674"/>
            <a:ext cx="3771900" cy="2867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316" name="Google Shape;5316;p505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530466" y="161922"/>
            <a:ext cx="3190651" cy="4270717"/>
          </a:xfrm>
          <a:prstGeom prst="rect">
            <a:avLst/>
          </a:prstGeom>
          <a:noFill/>
          <a:ln>
            <a:noFill/>
          </a:ln>
        </p:spPr>
      </p:pic>
      <p:sp>
        <p:nvSpPr>
          <p:cNvPr id="5317" name="Google Shape;5317;p505"/>
          <p:cNvSpPr/>
          <p:nvPr/>
        </p:nvSpPr>
        <p:spPr>
          <a:xfrm>
            <a:off x="9053511" y="3876674"/>
            <a:ext cx="2838449" cy="27238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Arduino 5V relay module KY-019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By : Abdellatif Mimoune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My channel Youtube : https://www.youtube.com/channel/UCiM9zk6QfUmNM03O0A_JiDQ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//KY019 5V relay module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 relay = 10; // madkhal icharat relay 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setup ()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pinMode (relay, OUTPUT); // tahdid ism makhraj;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loop ()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 (relay, HIGH); // chhal tab9a cha3la;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delay (6000);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digitalWrite (relay, LOW); // chhal katb9a bach tfa off;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delay (1000);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oogle Shape;5277;p503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" name="Google Shape;5278;p50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6" name="Google Shape;5279;p50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323" name="Google Shape;5323;p50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10100" y="727364"/>
            <a:ext cx="3086100" cy="561109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28" name="Google Shape;5328;p507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329" name="Google Shape;5329;p50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330" name="Google Shape;5330;p507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44" name="Google Shape;5344;p509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345" name="Google Shape;5345;p50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346" name="Google Shape;5346;p50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348" name="Google Shape;5348;p509"/>
          <p:cNvSpPr/>
          <p:nvPr/>
        </p:nvSpPr>
        <p:spPr>
          <a:xfrm>
            <a:off x="1333329" y="473808"/>
            <a:ext cx="8381603" cy="27392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54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تحديد الموقع الجغرافي باستخدام</a:t>
            </a:r>
            <a:endParaRPr lang="ar-SA" sz="1800" dirty="0" smtClean="0">
              <a:cs typeface="DecoType Naskh Variants" panose="02010400000000000000" pitchFamily="2" charset="-78"/>
            </a:endParaRPr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endParaRPr lang="ar-SA" sz="3200" dirty="0" smtClean="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 smtClean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BG01 </a:t>
            </a:r>
            <a:r>
              <a:rPr lang="en-US" sz="32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GPS Module GPS + BDS </a:t>
            </a:r>
            <a:r>
              <a:rPr lang="en-US" sz="3200" dirty="0" err="1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Beidou</a:t>
            </a:r>
            <a:r>
              <a:rPr lang="en-US" sz="32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dual-mode satellite positioning and navigation module, wireless transmission</a:t>
            </a:r>
            <a:endParaRPr dirty="0"/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49" name="Google Shape;5349;p509"/>
          <p:cNvSpPr/>
          <p:nvPr/>
        </p:nvSpPr>
        <p:spPr>
          <a:xfrm>
            <a:off x="183438" y="6446349"/>
            <a:ext cx="3553986" cy="300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https://www.arageek.com/tech/arduino-boards</a:t>
            </a: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350" name="Google Shape;5350;p50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584679" y="3620398"/>
            <a:ext cx="2975992" cy="297599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55" name="Google Shape;5355;p510"/>
          <p:cNvGrpSpPr/>
          <p:nvPr/>
        </p:nvGrpSpPr>
        <p:grpSpPr>
          <a:xfrm>
            <a:off x="112797" y="52387"/>
            <a:ext cx="12145878" cy="6858000"/>
            <a:chOff x="-397" y="0"/>
            <a:chExt cx="9144397" cy="6858000"/>
          </a:xfrm>
        </p:grpSpPr>
        <p:pic>
          <p:nvPicPr>
            <p:cNvPr id="5356" name="Google Shape;5356;p51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357" name="Google Shape;5357;p51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359" name="Google Shape;5359;p510"/>
          <p:cNvPicPr preferRelativeResize="0"/>
          <p:nvPr/>
        </p:nvPicPr>
        <p:blipFill rotWithShape="1">
          <a:blip r:embed="rId4">
            <a:alphaModFix/>
          </a:blip>
          <a:srcRect l="6672" r="3340"/>
          <a:stretch/>
        </p:blipFill>
        <p:spPr>
          <a:xfrm rot="5400000">
            <a:off x="7703840" y="524914"/>
            <a:ext cx="4154726" cy="3386996"/>
          </a:xfrm>
          <a:prstGeom prst="rect">
            <a:avLst/>
          </a:prstGeom>
          <a:noFill/>
          <a:ln>
            <a:noFill/>
          </a:ln>
        </p:spPr>
      </p:pic>
      <p:pic>
        <p:nvPicPr>
          <p:cNvPr id="5360" name="Google Shape;5360;p51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04479" y="1203793"/>
            <a:ext cx="4608944" cy="4608944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361" name="Google Shape;5361;p510"/>
          <p:cNvCxnSpPr/>
          <p:nvPr/>
        </p:nvCxnSpPr>
        <p:spPr>
          <a:xfrm rot="10800000" flipH="1">
            <a:off x="4556760" y="2807641"/>
            <a:ext cx="3844200" cy="408000"/>
          </a:xfrm>
          <a:prstGeom prst="bentConnector3">
            <a:avLst>
              <a:gd name="adj1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362" name="Google Shape;5362;p510"/>
          <p:cNvCxnSpPr/>
          <p:nvPr/>
        </p:nvCxnSpPr>
        <p:spPr>
          <a:xfrm rot="10800000" flipH="1">
            <a:off x="4381035" y="2512352"/>
            <a:ext cx="4020000" cy="607800"/>
          </a:xfrm>
          <a:prstGeom prst="bentConnector3">
            <a:avLst>
              <a:gd name="adj1" fmla="val 50000"/>
            </a:avLst>
          </a:prstGeom>
          <a:noFill/>
          <a:ln w="9525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363" name="Google Shape;5363;p510"/>
          <p:cNvCxnSpPr/>
          <p:nvPr/>
        </p:nvCxnSpPr>
        <p:spPr>
          <a:xfrm rot="10800000" flipH="1">
            <a:off x="4247684" y="2295528"/>
            <a:ext cx="3322200" cy="740700"/>
          </a:xfrm>
          <a:prstGeom prst="bentConnector3">
            <a:avLst>
              <a:gd name="adj1" fmla="val 49999"/>
            </a:avLst>
          </a:prstGeom>
          <a:noFill/>
          <a:ln w="9525" cap="flat" cmpd="sng">
            <a:solidFill>
              <a:srgbClr val="FFC000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364" name="Google Shape;5364;p510"/>
          <p:cNvCxnSpPr/>
          <p:nvPr/>
        </p:nvCxnSpPr>
        <p:spPr>
          <a:xfrm rot="10800000" flipH="1">
            <a:off x="4103955" y="2075340"/>
            <a:ext cx="3431400" cy="873600"/>
          </a:xfrm>
          <a:prstGeom prst="bentConnector3">
            <a:avLst>
              <a:gd name="adj1" fmla="val 50000"/>
            </a:avLst>
          </a:prstGeom>
          <a:noFill/>
          <a:ln w="9525" cap="flat" cmpd="sng">
            <a:solidFill>
              <a:srgbClr val="54813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5365" name="Google Shape;5365;p510"/>
          <p:cNvSpPr txBox="1"/>
          <p:nvPr/>
        </p:nvSpPr>
        <p:spPr>
          <a:xfrm>
            <a:off x="6638900" y="2347205"/>
            <a:ext cx="521168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VCC</a:t>
            </a:r>
            <a:endParaRPr sz="1600" b="1">
              <a:solidFill>
                <a:srgbClr val="C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66" name="Google Shape;5366;p510"/>
          <p:cNvSpPr txBox="1"/>
          <p:nvPr/>
        </p:nvSpPr>
        <p:spPr>
          <a:xfrm>
            <a:off x="6642116" y="2102555"/>
            <a:ext cx="413896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>
                <a:solidFill>
                  <a:srgbClr val="BF9000"/>
                </a:solidFill>
                <a:latin typeface="Calibri"/>
                <a:ea typeface="Calibri"/>
                <a:cs typeface="Calibri"/>
                <a:sym typeface="Calibri"/>
              </a:rPr>
              <a:t>RX</a:t>
            </a:r>
            <a:endParaRPr sz="1600" b="1">
              <a:solidFill>
                <a:srgbClr val="BF9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67" name="Google Shape;5367;p510"/>
          <p:cNvSpPr txBox="1"/>
          <p:nvPr/>
        </p:nvSpPr>
        <p:spPr>
          <a:xfrm>
            <a:off x="6563173" y="1916907"/>
            <a:ext cx="399468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>
                <a:solidFill>
                  <a:srgbClr val="385623"/>
                </a:solidFill>
                <a:latin typeface="Calibri"/>
                <a:ea typeface="Calibri"/>
                <a:cs typeface="Calibri"/>
                <a:sym typeface="Calibri"/>
              </a:rPr>
              <a:t>TX</a:t>
            </a:r>
            <a:endParaRPr sz="1600" b="1">
              <a:solidFill>
                <a:srgbClr val="38562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68" name="Google Shape;5368;p510"/>
          <p:cNvSpPr txBox="1"/>
          <p:nvPr/>
        </p:nvSpPr>
        <p:spPr>
          <a:xfrm>
            <a:off x="6664338" y="2646535"/>
            <a:ext cx="580608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GND</a:t>
            </a:r>
            <a:endParaRPr sz="16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5369" name="Google Shape;5369;p510"/>
          <p:cNvCxnSpPr/>
          <p:nvPr/>
        </p:nvCxnSpPr>
        <p:spPr>
          <a:xfrm>
            <a:off x="7569790" y="2295525"/>
            <a:ext cx="3393600" cy="1238400"/>
          </a:xfrm>
          <a:prstGeom prst="curvedConnector3">
            <a:avLst>
              <a:gd name="adj1" fmla="val 50000"/>
            </a:avLst>
          </a:prstGeom>
          <a:noFill/>
          <a:ln w="9525" cap="flat" cmpd="sng">
            <a:solidFill>
              <a:srgbClr val="FFC000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370" name="Google Shape;5370;p510"/>
          <p:cNvCxnSpPr/>
          <p:nvPr/>
        </p:nvCxnSpPr>
        <p:spPr>
          <a:xfrm>
            <a:off x="7498524" y="2076689"/>
            <a:ext cx="3533700" cy="1352400"/>
          </a:xfrm>
          <a:prstGeom prst="curvedConnector3">
            <a:avLst>
              <a:gd name="adj1" fmla="val 57546"/>
            </a:avLst>
          </a:prstGeom>
          <a:noFill/>
          <a:ln w="9525" cap="flat" cmpd="sng">
            <a:solidFill>
              <a:srgbClr val="548135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5371" name="Google Shape;5371;p510"/>
          <p:cNvSpPr/>
          <p:nvPr/>
        </p:nvSpPr>
        <p:spPr>
          <a:xfrm>
            <a:off x="8327536" y="2763424"/>
            <a:ext cx="100965" cy="104775"/>
          </a:xfrm>
          <a:prstGeom prst="ellipse">
            <a:avLst/>
          </a:prstGeom>
          <a:solidFill>
            <a:srgbClr val="FFFF00"/>
          </a:solidFill>
          <a:ln w="12700" cap="flat" cmpd="sng">
            <a:solidFill>
              <a:srgbClr val="42719B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72" name="Google Shape;5372;p510"/>
          <p:cNvSpPr/>
          <p:nvPr/>
        </p:nvSpPr>
        <p:spPr>
          <a:xfrm>
            <a:off x="8334627" y="2458518"/>
            <a:ext cx="100965" cy="104775"/>
          </a:xfrm>
          <a:prstGeom prst="ellipse">
            <a:avLst/>
          </a:prstGeom>
          <a:solidFill>
            <a:srgbClr val="FFFF00"/>
          </a:solidFill>
          <a:ln w="12700" cap="flat" cmpd="sng">
            <a:solidFill>
              <a:srgbClr val="42719B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73" name="Google Shape;5373;p510"/>
          <p:cNvSpPr/>
          <p:nvPr/>
        </p:nvSpPr>
        <p:spPr>
          <a:xfrm>
            <a:off x="11100150" y="3481387"/>
            <a:ext cx="100965" cy="104775"/>
          </a:xfrm>
          <a:prstGeom prst="ellipse">
            <a:avLst/>
          </a:prstGeom>
          <a:solidFill>
            <a:srgbClr val="FFFF00"/>
          </a:solidFill>
          <a:ln w="12700" cap="flat" cmpd="sng">
            <a:solidFill>
              <a:srgbClr val="42719B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74" name="Google Shape;5374;p510"/>
          <p:cNvSpPr/>
          <p:nvPr/>
        </p:nvSpPr>
        <p:spPr>
          <a:xfrm>
            <a:off x="11107538" y="3324225"/>
            <a:ext cx="100965" cy="104775"/>
          </a:xfrm>
          <a:prstGeom prst="ellipse">
            <a:avLst/>
          </a:prstGeom>
          <a:solidFill>
            <a:srgbClr val="FFFF00"/>
          </a:solidFill>
          <a:ln w="12700" cap="flat" cmpd="sng">
            <a:solidFill>
              <a:srgbClr val="42719B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79" name="Google Shape;5379;p511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380" name="Google Shape;5380;p51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381" name="Google Shape;5381;p511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383" name="Google Shape;5383;p511"/>
          <p:cNvSpPr/>
          <p:nvPr/>
        </p:nvSpPr>
        <p:spPr>
          <a:xfrm>
            <a:off x="3001351" y="225415"/>
            <a:ext cx="6096000" cy="637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/*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* Rui Santos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* Complete Project Details http://randomnerdtutorials.com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*/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&lt;TinyGPS++.h&gt;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&lt;SoftwareSerial.h&gt;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static const int RXPin = 4, TXPin = 3;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static const uint32_t GPSBaud = 9600;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The TinyGPS++ object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TinyGPSPlus gps;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The serial connection to the GPS device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SoftwareSerial ss(RXPin, TXPin);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setup(){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Serial.begin(9600);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ss.begin(GPSBaud);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loop(){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// This sketch displays information every time a new sentence is correctly encoded.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while (ss.available() &gt; 0){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gps.encode(ss.read());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if (gps.location.isUpdated()){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Serial.print("Latitude= ");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Serial.print(gps.location.lat(), 6);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Serial.print(" Longitude= ");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Serial.println(gps.location.lng(), 6);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/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88" name="Google Shape;5388;p512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389" name="Google Shape;5389;p51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390" name="Google Shape;5390;p51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392" name="Google Shape;5392;p512"/>
          <p:cNvSpPr txBox="1"/>
          <p:nvPr/>
        </p:nvSpPr>
        <p:spPr>
          <a:xfrm>
            <a:off x="519309" y="2351782"/>
            <a:ext cx="9867900" cy="28007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36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بعد رفع الكود البرمجي على لوحة </a:t>
            </a:r>
            <a:r>
              <a:rPr lang="ar-SA" sz="40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الـ </a:t>
            </a:r>
            <a:r>
              <a:rPr lang="en-US" sz="40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 </a:t>
            </a:r>
            <a:r>
              <a:rPr lang="en-US" sz="36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Arduino</a:t>
            </a:r>
            <a:r>
              <a:rPr lang="en-US" sz="44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 </a:t>
            </a:r>
            <a:r>
              <a:rPr lang="ar-SA" sz="36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نلاحظ أن </a:t>
            </a:r>
            <a:r>
              <a:rPr lang="en-US" sz="2800" b="1" dirty="0" smtClean="0">
                <a:solidFill>
                  <a:srgbClr val="548135"/>
                </a:solidFill>
                <a:cs typeface="DecoType Naskh Variants" panose="02010400000000000000" pitchFamily="2" charset="-78"/>
                <a:sym typeface="Arial"/>
              </a:rPr>
              <a:t>TX </a:t>
            </a:r>
            <a:r>
              <a:rPr lang="en-US" sz="2800" b="1" dirty="0">
                <a:solidFill>
                  <a:srgbClr val="548135"/>
                </a:solidFill>
                <a:cs typeface="DecoType Naskh Variants" panose="02010400000000000000" pitchFamily="2" charset="-78"/>
                <a:sym typeface="Arial"/>
              </a:rPr>
              <a:t>LED  </a:t>
            </a:r>
            <a:r>
              <a:rPr lang="ar-SA" sz="40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على لوحة </a:t>
            </a:r>
            <a:r>
              <a:rPr lang="ar-SA" sz="44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الـ </a:t>
            </a:r>
            <a:r>
              <a:rPr lang="en-US" sz="44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 </a:t>
            </a:r>
            <a:r>
              <a:rPr lang="en-US" sz="36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Arduino </a:t>
            </a:r>
            <a:r>
              <a:rPr lang="ar-SA" sz="36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تضيئ بشكل مستمر.</a:t>
            </a:r>
            <a:endParaRPr lang="ar-SA" sz="2000" dirty="0" smtClean="0">
              <a:cs typeface="DecoType Naskh Variants" panose="02010400000000000000" pitchFamily="2" charset="-78"/>
            </a:endParaRPr>
          </a:p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44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وعندما نستدعي الـ </a:t>
            </a:r>
            <a:r>
              <a:rPr lang="en-US" sz="44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 </a:t>
            </a:r>
            <a:r>
              <a:rPr lang="en-US" sz="36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Serial </a:t>
            </a:r>
            <a:r>
              <a:rPr lang="en-US" sz="3600" dirty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Monitor </a:t>
            </a:r>
            <a:r>
              <a:rPr lang="ar-SA" sz="36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نلاحظ أن </a:t>
            </a:r>
            <a:r>
              <a:rPr lang="en-US" sz="3600" dirty="0" smtClean="0">
                <a:solidFill>
                  <a:srgbClr val="BF9000"/>
                </a:solidFill>
                <a:cs typeface="DecoType Naskh Variants" panose="02010400000000000000" pitchFamily="2" charset="-78"/>
                <a:sym typeface="Arial"/>
              </a:rPr>
              <a:t>RX </a:t>
            </a:r>
            <a:r>
              <a:rPr lang="en-US" sz="3600" dirty="0">
                <a:solidFill>
                  <a:srgbClr val="BF9000"/>
                </a:solidFill>
                <a:cs typeface="DecoType Naskh Variants" panose="02010400000000000000" pitchFamily="2" charset="-78"/>
                <a:sym typeface="Arial"/>
              </a:rPr>
              <a:t>LED  </a:t>
            </a:r>
            <a:r>
              <a:rPr lang="en-US" sz="4400" dirty="0">
                <a:solidFill>
                  <a:srgbClr val="BF9000"/>
                </a:solidFill>
                <a:cs typeface="DecoType Naskh Variants" panose="02010400000000000000" pitchFamily="2" charset="-78"/>
                <a:sym typeface="Arial"/>
              </a:rPr>
              <a:t> </a:t>
            </a:r>
            <a:r>
              <a:rPr lang="ar-SA" sz="44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تومض بشكل مستمر.</a:t>
            </a:r>
            <a:endParaRPr lang="ar-SA" sz="3600" dirty="0">
              <a:solidFill>
                <a:srgbClr val="013657"/>
              </a:solidFill>
              <a:cs typeface="DecoType Naskh Variants" panose="02010400000000000000" pitchFamily="2" charset="-78"/>
              <a:sym typeface="Arial"/>
            </a:endParaRPr>
          </a:p>
        </p:txBody>
      </p:sp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97" name="Google Shape;5397;p513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398" name="Google Shape;5398;p51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399" name="Google Shape;5399;p51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401" name="Google Shape;5401;p513"/>
          <p:cNvSpPr txBox="1"/>
          <p:nvPr/>
        </p:nvSpPr>
        <p:spPr>
          <a:xfrm>
            <a:off x="3413761" y="598138"/>
            <a:ext cx="3791838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40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الـ</a:t>
            </a:r>
            <a:r>
              <a:rPr lang="en-US" sz="4000" dirty="0" smtClean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32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Serial </a:t>
            </a:r>
            <a:r>
              <a:rPr lang="en-US" sz="3200" dirty="0" smtClean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Monitor </a:t>
            </a:r>
            <a:endParaRPr sz="3200" dirty="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402" name="Google Shape;5402;p51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000250" y="1657350"/>
            <a:ext cx="8191500" cy="354330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07" name="Google Shape;5407;p514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408" name="Google Shape;5408;p51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409" name="Google Shape;5409;p51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411" name="Google Shape;5411;p514"/>
          <p:cNvSpPr/>
          <p:nvPr/>
        </p:nvSpPr>
        <p:spPr>
          <a:xfrm>
            <a:off x="46122" y="1478165"/>
            <a:ext cx="10826470" cy="21852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40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الـ</a:t>
            </a:r>
            <a:r>
              <a:rPr lang="en-US" sz="32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 </a:t>
            </a:r>
            <a:r>
              <a:rPr lang="en-US" sz="3200" dirty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BG01 GPS Module  </a:t>
            </a:r>
            <a:r>
              <a:rPr lang="ar-SA" sz="32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يرسل طلب تحديد خط الطول وخط العرض لموقع الراوتر، الذي يزود بخدمة الإنترنت على سبيل المثال</a:t>
            </a:r>
            <a:endParaRPr lang="ar-SA" dirty="0" smtClean="0">
              <a:cs typeface="DecoType Naskh Variants" panose="02010400000000000000" pitchFamily="2" charset="-78"/>
            </a:endParaRPr>
          </a:p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rgbClr val="013657"/>
              </a:solidFill>
              <a:latin typeface="Calibri"/>
              <a:ea typeface="Calibri"/>
              <a:cs typeface="DecoType Naskh Variants" panose="02010400000000000000" pitchFamily="2" charset="-78"/>
              <a:sym typeface="Calibri"/>
            </a:endParaRPr>
          </a:p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01:15:35.989 -&gt; Latitude= 24.701120 Longitude= 46.774017</a:t>
            </a:r>
            <a:endParaRPr sz="2800" dirty="0">
              <a:solidFill>
                <a:srgbClr val="013657"/>
              </a:solidFill>
              <a:cs typeface="DecoType Naskh Variants" panose="02010400000000000000" pitchFamily="2" charset="-78"/>
              <a:sym typeface="Arial"/>
            </a:endParaRPr>
          </a:p>
        </p:txBody>
      </p:sp>
      <p:sp>
        <p:nvSpPr>
          <p:cNvPr id="5412" name="Google Shape;5412;p514"/>
          <p:cNvSpPr/>
          <p:nvPr/>
        </p:nvSpPr>
        <p:spPr>
          <a:xfrm>
            <a:off x="4007719" y="4737469"/>
            <a:ext cx="330411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24.701120 46.774017</a:t>
            </a:r>
            <a:endParaRPr sz="2800" dirty="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13" name="Google Shape;5413;p514"/>
          <p:cNvSpPr txBox="1"/>
          <p:nvPr/>
        </p:nvSpPr>
        <p:spPr>
          <a:xfrm>
            <a:off x="1105421" y="4152734"/>
            <a:ext cx="10028846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32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نذهب ببيانات خط الطول وخط العرض  التالية إلى </a:t>
            </a:r>
            <a:r>
              <a:rPr lang="en-US" sz="32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Google Maps</a:t>
            </a:r>
            <a:endParaRPr lang="en-US" sz="3200" dirty="0">
              <a:solidFill>
                <a:srgbClr val="013657"/>
              </a:solidFill>
              <a:cs typeface="DecoType Naskh Variants" panose="02010400000000000000" pitchFamily="2" charset="-78"/>
              <a:sym typeface="Arial"/>
            </a:endParaRPr>
          </a:p>
        </p:txBody>
      </p:sp>
      <p:sp>
        <p:nvSpPr>
          <p:cNvPr id="5414" name="Google Shape;5414;p514"/>
          <p:cNvSpPr txBox="1"/>
          <p:nvPr/>
        </p:nvSpPr>
        <p:spPr>
          <a:xfrm>
            <a:off x="335280" y="5762488"/>
            <a:ext cx="10798987" cy="7694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44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فنحصل على الخريطة الموقع الجغرافي للراوتر.</a:t>
            </a:r>
            <a:endParaRPr lang="ar-SA" sz="4400" dirty="0">
              <a:solidFill>
                <a:srgbClr val="013657"/>
              </a:solidFill>
              <a:cs typeface="DecoType Naskh Variants" panose="02010400000000000000" pitchFamily="2" charset="-78"/>
              <a:sym typeface="Arial"/>
            </a:endParaRPr>
          </a:p>
        </p:txBody>
      </p:sp>
      <p:sp>
        <p:nvSpPr>
          <p:cNvPr id="10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19" name="Google Shape;5419;p515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420" name="Google Shape;5420;p51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421" name="Google Shape;5421;p51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423" name="Google Shape;5423;p51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63046" y="562507"/>
            <a:ext cx="10577806" cy="5637877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28" name="Google Shape;5428;p516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429" name="Google Shape;5429;p516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430" name="Google Shape;5430;p516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432" name="Google Shape;5432;p516"/>
          <p:cNvSpPr/>
          <p:nvPr/>
        </p:nvSpPr>
        <p:spPr>
          <a:xfrm>
            <a:off x="883920" y="274320"/>
            <a:ext cx="9138283" cy="160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4000" dirty="0" smtClean="0">
                <a:solidFill>
                  <a:srgbClr val="013657"/>
                </a:solidFill>
                <a:sym typeface="Arial"/>
              </a:rPr>
              <a:t>تم إعادة التجربة باستخدام </a:t>
            </a:r>
            <a:r>
              <a:rPr lang="en-US" sz="3200" dirty="0" smtClean="0">
                <a:solidFill>
                  <a:srgbClr val="013657"/>
                </a:solidFill>
                <a:sym typeface="Arial"/>
              </a:rPr>
              <a:t>ESP32</a:t>
            </a:r>
            <a:r>
              <a:rPr lang="ar-SA" sz="3200" dirty="0" smtClean="0">
                <a:solidFill>
                  <a:srgbClr val="013657"/>
                </a:solidFill>
                <a:sym typeface="Arial"/>
              </a:rPr>
              <a:t> </a:t>
            </a:r>
            <a:endParaRPr lang="ar-SA" dirty="0" smtClean="0"/>
          </a:p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4000" dirty="0" smtClean="0">
                <a:solidFill>
                  <a:srgbClr val="013657"/>
                </a:solidFill>
                <a:latin typeface="Calibri"/>
                <a:ea typeface="Calibri"/>
                <a:cs typeface="Calibri"/>
                <a:sym typeface="Calibri"/>
              </a:rPr>
              <a:t>وتم ربط</a:t>
            </a:r>
            <a:endParaRPr lang="ar-SA" sz="4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33" name="Google Shape;5433;p516"/>
          <p:cNvSpPr/>
          <p:nvPr/>
        </p:nvSpPr>
        <p:spPr>
          <a:xfrm>
            <a:off x="4206240" y="1876370"/>
            <a:ext cx="6189309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548135"/>
                </a:solidFill>
                <a:latin typeface="Arial"/>
                <a:ea typeface="Arial"/>
                <a:cs typeface="Arial"/>
                <a:sym typeface="Arial"/>
              </a:rPr>
              <a:t>TX</a:t>
            </a:r>
            <a:r>
              <a:rPr lang="en-US" sz="32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       GPIO 27</a:t>
            </a:r>
            <a:endParaRPr dirty="0"/>
          </a:p>
        </p:txBody>
      </p:sp>
      <p:sp>
        <p:nvSpPr>
          <p:cNvPr id="5434" name="Google Shape;5434;p516"/>
          <p:cNvSpPr/>
          <p:nvPr/>
        </p:nvSpPr>
        <p:spPr>
          <a:xfrm>
            <a:off x="4206240" y="2884344"/>
            <a:ext cx="6807668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FFC000"/>
                </a:solidFill>
                <a:latin typeface="Arial"/>
                <a:ea typeface="Arial"/>
                <a:cs typeface="Arial"/>
                <a:sym typeface="Arial"/>
              </a:rPr>
              <a:t>RX</a:t>
            </a:r>
            <a:r>
              <a:rPr lang="en-US" sz="32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       GPIO 26</a:t>
            </a:r>
            <a:endParaRPr dirty="0"/>
          </a:p>
        </p:txBody>
      </p:sp>
      <p:sp>
        <p:nvSpPr>
          <p:cNvPr id="5435" name="Google Shape;5435;p516"/>
          <p:cNvSpPr txBox="1"/>
          <p:nvPr/>
        </p:nvSpPr>
        <p:spPr>
          <a:xfrm>
            <a:off x="2849880" y="4192569"/>
            <a:ext cx="8441747" cy="707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1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40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تم الحصول على نتائج مشابهة ويمكن أن تكون أفضل</a:t>
            </a:r>
            <a:endParaRPr lang="ar-SA" sz="1800" dirty="0">
              <a:cs typeface="DecoType Naskh Variants" panose="02010400000000000000" pitchFamily="2" charset="-78"/>
            </a:endParaRPr>
          </a:p>
        </p:txBody>
      </p:sp>
      <p:sp>
        <p:nvSpPr>
          <p:cNvPr id="10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49" name="Google Shape;5449;p518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450" name="Google Shape;5450;p51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451" name="Google Shape;5451;p518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57" name="Google Shape;5457;p519"/>
          <p:cNvGrpSpPr/>
          <p:nvPr/>
        </p:nvGrpSpPr>
        <p:grpSpPr>
          <a:xfrm>
            <a:off x="40536" y="32673"/>
            <a:ext cx="12145878" cy="6858000"/>
            <a:chOff x="-397" y="0"/>
            <a:chExt cx="9144397" cy="6858000"/>
          </a:xfrm>
        </p:grpSpPr>
        <p:pic>
          <p:nvPicPr>
            <p:cNvPr id="5458" name="Google Shape;5458;p51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459" name="Google Shape;5459;p519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461" name="Google Shape;5461;p519"/>
          <p:cNvSpPr/>
          <p:nvPr/>
        </p:nvSpPr>
        <p:spPr>
          <a:xfrm>
            <a:off x="0" y="176559"/>
            <a:ext cx="11259402" cy="15696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Geekcreit® 0.96 inch 4Pin Blue Yellow IIC I2C OLED Display Module Geekcreit for Arduino - Products that work with official Arduino boards </a:t>
            </a:r>
            <a:endParaRPr sz="320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462" name="Google Shape;5462;p519"/>
          <p:cNvPicPr preferRelativeResize="0"/>
          <p:nvPr/>
        </p:nvPicPr>
        <p:blipFill rotWithShape="1">
          <a:blip r:embed="rId4">
            <a:alphaModFix/>
          </a:blip>
          <a:srcRect l="12221" t="12997" r="10693" b="13212"/>
          <a:stretch/>
        </p:blipFill>
        <p:spPr>
          <a:xfrm>
            <a:off x="327545" y="3429000"/>
            <a:ext cx="3179929" cy="3043984"/>
          </a:xfrm>
          <a:prstGeom prst="rect">
            <a:avLst/>
          </a:prstGeom>
          <a:noFill/>
          <a:ln>
            <a:noFill/>
          </a:ln>
        </p:spPr>
      </p:pic>
      <p:pic>
        <p:nvPicPr>
          <p:cNvPr id="5463" name="Google Shape;5463;p519"/>
          <p:cNvPicPr preferRelativeResize="0"/>
          <p:nvPr/>
        </p:nvPicPr>
        <p:blipFill rotWithShape="1">
          <a:blip r:embed="rId5">
            <a:alphaModFix/>
          </a:blip>
          <a:srcRect l="6672" r="3340"/>
          <a:stretch/>
        </p:blipFill>
        <p:spPr>
          <a:xfrm rot="5400000">
            <a:off x="5818368" y="2795892"/>
            <a:ext cx="4154726" cy="3386996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464" name="Google Shape;5464;p519"/>
          <p:cNvCxnSpPr/>
          <p:nvPr/>
        </p:nvCxnSpPr>
        <p:spPr>
          <a:xfrm>
            <a:off x="1506553" y="2676672"/>
            <a:ext cx="4989900" cy="2113800"/>
          </a:xfrm>
          <a:prstGeom prst="bentConnector3">
            <a:avLst>
              <a:gd name="adj1" fmla="val 49999"/>
            </a:avLst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465" name="Google Shape;5465;p519"/>
          <p:cNvCxnSpPr/>
          <p:nvPr/>
        </p:nvCxnSpPr>
        <p:spPr>
          <a:xfrm rot="-5400000">
            <a:off x="1020553" y="3162729"/>
            <a:ext cx="972600" cy="600"/>
          </a:xfrm>
          <a:prstGeom prst="bentConnector3">
            <a:avLst>
              <a:gd name="adj1" fmla="val 47197"/>
            </a:avLst>
          </a:prstGeom>
          <a:noFill/>
          <a:ln w="28575" cap="flat" cmpd="sng">
            <a:solidFill>
              <a:srgbClr val="C00000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466" name="Google Shape;5466;p519"/>
          <p:cNvCxnSpPr/>
          <p:nvPr/>
        </p:nvCxnSpPr>
        <p:spPr>
          <a:xfrm>
            <a:off x="1787977" y="2893325"/>
            <a:ext cx="4719000" cy="2147100"/>
          </a:xfrm>
          <a:prstGeom prst="bentConnector3">
            <a:avLst>
              <a:gd name="adj1" fmla="val 41324"/>
            </a:avLst>
          </a:prstGeom>
          <a:noFill/>
          <a:ln w="2857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467" name="Google Shape;5467;p519"/>
          <p:cNvCxnSpPr/>
          <p:nvPr/>
        </p:nvCxnSpPr>
        <p:spPr>
          <a:xfrm rot="10800000">
            <a:off x="1774176" y="2893325"/>
            <a:ext cx="33" cy="756006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468" name="Google Shape;5468;p519"/>
          <p:cNvCxnSpPr/>
          <p:nvPr/>
        </p:nvCxnSpPr>
        <p:spPr>
          <a:xfrm>
            <a:off x="2055632" y="2120780"/>
            <a:ext cx="7252200" cy="4214100"/>
          </a:xfrm>
          <a:prstGeom prst="bentConnector3">
            <a:avLst>
              <a:gd name="adj1" fmla="val 118311"/>
            </a:avLst>
          </a:prstGeom>
          <a:noFill/>
          <a:ln w="28575" cap="flat" cmpd="sng">
            <a:solidFill>
              <a:srgbClr val="54813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469" name="Google Shape;5469;p519"/>
          <p:cNvCxnSpPr/>
          <p:nvPr/>
        </p:nvCxnSpPr>
        <p:spPr>
          <a:xfrm rot="10800000">
            <a:off x="2064584" y="2120780"/>
            <a:ext cx="4815" cy="1568120"/>
          </a:xfrm>
          <a:prstGeom prst="straightConnector1">
            <a:avLst/>
          </a:prstGeom>
          <a:noFill/>
          <a:ln w="28575" cap="flat" cmpd="sng">
            <a:solidFill>
              <a:srgbClr val="548135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470" name="Google Shape;5470;p519"/>
          <p:cNvCxnSpPr/>
          <p:nvPr/>
        </p:nvCxnSpPr>
        <p:spPr>
          <a:xfrm>
            <a:off x="2343444" y="2279176"/>
            <a:ext cx="6962700" cy="3862200"/>
          </a:xfrm>
          <a:prstGeom prst="bentConnector3">
            <a:avLst>
              <a:gd name="adj1" fmla="val 114293"/>
            </a:avLst>
          </a:prstGeom>
          <a:noFill/>
          <a:ln w="28575" cap="flat" cmpd="sng">
            <a:solidFill>
              <a:srgbClr val="FFC000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471" name="Google Shape;5471;p519"/>
          <p:cNvCxnSpPr/>
          <p:nvPr/>
        </p:nvCxnSpPr>
        <p:spPr>
          <a:xfrm rot="10800000" flipH="1">
            <a:off x="2343445" y="2258983"/>
            <a:ext cx="7377" cy="1418402"/>
          </a:xfrm>
          <a:prstGeom prst="straightConnector1">
            <a:avLst/>
          </a:prstGeom>
          <a:noFill/>
          <a:ln w="28575" cap="flat" cmpd="sng">
            <a:solidFill>
              <a:srgbClr val="FFC000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76" name="Google Shape;5476;p520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477" name="Google Shape;5477;p52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478" name="Google Shape;5478;p520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480" name="Google Shape;5480;p520"/>
          <p:cNvSpPr txBox="1"/>
          <p:nvPr/>
        </p:nvSpPr>
        <p:spPr>
          <a:xfrm>
            <a:off x="7635240" y="750626"/>
            <a:ext cx="2492681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نضيف المكتبتان</a:t>
            </a:r>
            <a:endParaRPr lang="ar-SA" dirty="0">
              <a:cs typeface="DecoType Naskh Variants" panose="02010400000000000000" pitchFamily="2" charset="-78"/>
            </a:endParaRPr>
          </a:p>
        </p:txBody>
      </p:sp>
      <p:sp>
        <p:nvSpPr>
          <p:cNvPr id="5481" name="Google Shape;5481;p520"/>
          <p:cNvSpPr/>
          <p:nvPr/>
        </p:nvSpPr>
        <p:spPr>
          <a:xfrm>
            <a:off x="7360921" y="2279135"/>
            <a:ext cx="3312912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 err="1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Adafruit</a:t>
            </a:r>
            <a:r>
              <a:rPr lang="en-US" sz="28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SSD1306</a:t>
            </a:r>
            <a:endParaRPr dirty="0"/>
          </a:p>
        </p:txBody>
      </p:sp>
      <p:sp>
        <p:nvSpPr>
          <p:cNvPr id="5482" name="Google Shape;5482;p520"/>
          <p:cNvSpPr/>
          <p:nvPr/>
        </p:nvSpPr>
        <p:spPr>
          <a:xfrm>
            <a:off x="7501615" y="3805423"/>
            <a:ext cx="3448765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 err="1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Adafruit</a:t>
            </a:r>
            <a:r>
              <a:rPr lang="en-US" sz="28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GFX Library</a:t>
            </a:r>
            <a:endParaRPr sz="2800" dirty="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483" name="Google Shape;5483;p52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83152" y="42862"/>
            <a:ext cx="5076825" cy="6772275"/>
          </a:xfrm>
          <a:prstGeom prst="rect">
            <a:avLst/>
          </a:prstGeom>
          <a:noFill/>
          <a:ln>
            <a:noFill/>
          </a:ln>
        </p:spPr>
      </p:pic>
      <p:sp>
        <p:nvSpPr>
          <p:cNvPr id="5484" name="Google Shape;5484;p520"/>
          <p:cNvSpPr/>
          <p:nvPr/>
        </p:nvSpPr>
        <p:spPr>
          <a:xfrm>
            <a:off x="5636525" y="2947916"/>
            <a:ext cx="1173708" cy="1119117"/>
          </a:xfrm>
          <a:prstGeom prst="ellipse">
            <a:avLst/>
          </a:prstGeom>
          <a:solidFill>
            <a:srgbClr val="DDEAF6"/>
          </a:solidFill>
          <a:ln w="12700" cap="flat" cmpd="sng">
            <a:solidFill>
              <a:srgbClr val="42719B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1F3864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 sz="3600">
              <a:solidFill>
                <a:srgbClr val="1F3864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89" name="Google Shape;5489;p521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490" name="Google Shape;5490;p52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491" name="Google Shape;5491;p521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493" name="Google Shape;5493;p52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347912" y="1309687"/>
            <a:ext cx="7496175" cy="4238625"/>
          </a:xfrm>
          <a:prstGeom prst="rect">
            <a:avLst/>
          </a:prstGeom>
          <a:noFill/>
          <a:ln>
            <a:noFill/>
          </a:ln>
        </p:spPr>
      </p:pic>
      <p:sp>
        <p:nvSpPr>
          <p:cNvPr id="5494" name="Google Shape;5494;p521"/>
          <p:cNvSpPr/>
          <p:nvPr/>
        </p:nvSpPr>
        <p:spPr>
          <a:xfrm>
            <a:off x="10133100" y="3616656"/>
            <a:ext cx="1173708" cy="1119117"/>
          </a:xfrm>
          <a:prstGeom prst="ellipse">
            <a:avLst/>
          </a:prstGeom>
          <a:solidFill>
            <a:srgbClr val="DDEAF6"/>
          </a:solidFill>
          <a:ln w="12700" cap="flat" cmpd="sng">
            <a:solidFill>
              <a:srgbClr val="42719B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1F3864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 sz="3600">
              <a:solidFill>
                <a:srgbClr val="1F3864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99" name="Google Shape;5499;p522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500" name="Google Shape;5500;p52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501" name="Google Shape;5501;p522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503" name="Google Shape;5503;p52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347912" y="1309687"/>
            <a:ext cx="7496175" cy="4238625"/>
          </a:xfrm>
          <a:prstGeom prst="rect">
            <a:avLst/>
          </a:prstGeom>
          <a:noFill/>
          <a:ln>
            <a:noFill/>
          </a:ln>
        </p:spPr>
      </p:pic>
      <p:sp>
        <p:nvSpPr>
          <p:cNvPr id="5504" name="Google Shape;5504;p522"/>
          <p:cNvSpPr/>
          <p:nvPr/>
        </p:nvSpPr>
        <p:spPr>
          <a:xfrm>
            <a:off x="10133100" y="3616656"/>
            <a:ext cx="1173708" cy="1119117"/>
          </a:xfrm>
          <a:prstGeom prst="ellipse">
            <a:avLst/>
          </a:prstGeom>
          <a:solidFill>
            <a:srgbClr val="DDEAF6"/>
          </a:solidFill>
          <a:ln w="12700" cap="flat" cmpd="sng">
            <a:solidFill>
              <a:srgbClr val="42719B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rgbClr val="1F3864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 sz="3600">
              <a:solidFill>
                <a:srgbClr val="1F3864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09" name="Google Shape;5509;p523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510" name="Google Shape;5510;p52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511" name="Google Shape;5511;p523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513" name="Google Shape;5513;p523"/>
          <p:cNvSpPr/>
          <p:nvPr/>
        </p:nvSpPr>
        <p:spPr>
          <a:xfrm>
            <a:off x="2778766" y="228123"/>
            <a:ext cx="2871407" cy="64786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i2c_scanner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Version 1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This program (or code that looks like it)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can be found in many places.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For example on the Arduino.cc forum.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The original author is not know.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Version 2,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Juni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2012, Using Arduino 1.0.1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 Adapted to be as simple as possible by Arduino.cc user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Krodal</a:t>
            </a:r>
            <a:endParaRPr sz="5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Version 3, Feb 26  2013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V3 by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louarnold</a:t>
            </a:r>
            <a:endParaRPr sz="5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Version 4, March 3, 2013, Using Arduino 1.0.3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by Arduino.cc user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Krodal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Changes by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louarnold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removed.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Scanning addresses changed from 0...127 to 1...119,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according to the i2c scanner by Nick Gammon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https://www.gammon.com.au/forum/?id=10896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Version 5, March 28, 2013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As version 4, but address scans now to 127.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A sensor seems to use address 120.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Version 6, November 27, 2015.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   Added waiting for the Leonardo serial communication.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This sketch tests the standard 7-bit addresses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 Devices with higher bit address might not be seen properly.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//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#include &lt;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Wire.h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&gt;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setup()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Wire.begin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Serial.begin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(9600);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while (!Serial);             // Leonardo: wait for serial monitor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("\nI2C Scanner");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void loop()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byte error, address;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int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nDevices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("Scanning...");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nDevices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 0;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for(address = 1; address &lt; 127; address++ 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The i2c_scanner uses the return value of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the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Write.endTransmisstion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to see if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// a device did acknowledge to the address.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Wire.beginTransmission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(address);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error =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Wire.endTransmission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if (error == 0)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("I2C device found at address 0x");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if (address&lt;16)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("0");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address,HEX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  !");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nDevices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++;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else if (error==4)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{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("Unknown error at address 0x");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if (address&lt;16)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("0");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address,HEX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}   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}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if (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nDevices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== 0)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("No I2C devices found\n");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else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 </a:t>
            </a:r>
            <a:r>
              <a:rPr lang="en-US" sz="5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Serial.println</a:t>
            </a: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("done\n");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delay(5000);           // wait 5 seconds for next scan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}</a:t>
            </a:r>
            <a:endParaRPr sz="5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14" name="Google Shape;5514;p523"/>
          <p:cNvSpPr txBox="1"/>
          <p:nvPr/>
        </p:nvSpPr>
        <p:spPr>
          <a:xfrm>
            <a:off x="6202681" y="1037230"/>
            <a:ext cx="44480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كود يستخدم للبحث عن عنوان الشاشة</a:t>
            </a:r>
            <a:endParaRPr lang="ar-SA" dirty="0">
              <a:cs typeface="DecoType Naskh Variants" panose="02010400000000000000" pitchFamily="2" charset="-78"/>
            </a:endParaRPr>
          </a:p>
        </p:txBody>
      </p:sp>
      <p:sp>
        <p:nvSpPr>
          <p:cNvPr id="5515" name="Google Shape;5515;p523"/>
          <p:cNvSpPr/>
          <p:nvPr/>
        </p:nvSpPr>
        <p:spPr>
          <a:xfrm>
            <a:off x="6522720" y="1811319"/>
            <a:ext cx="3121179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i2c_scanner</a:t>
            </a:r>
            <a:endParaRPr sz="2800" dirty="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20" name="Google Shape;5520;p524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521" name="Google Shape;5521;p52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522" name="Google Shape;5522;p524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oogle Shape;5521;p52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6122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7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مربع نص 1"/>
          <p:cNvSpPr txBox="1"/>
          <p:nvPr/>
        </p:nvSpPr>
        <p:spPr>
          <a:xfrm>
            <a:off x="3226137" y="239537"/>
            <a:ext cx="5693075" cy="193899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en-US" sz="4000" b="1" dirty="0" smtClean="0">
                <a:solidFill>
                  <a:schemeClr val="accent1">
                    <a:lumMod val="50000"/>
                  </a:schemeClr>
                </a:solidFill>
                <a:cs typeface="DecoType Naskh Extensions" panose="02010400000000000000" pitchFamily="2" charset="-78"/>
              </a:rPr>
              <a:t>2.4 inch TFT-LCD</a:t>
            </a:r>
          </a:p>
          <a:p>
            <a:pPr algn="ctr"/>
            <a:r>
              <a:rPr lang="en-US" sz="4000" b="1" dirty="0" smtClean="0">
                <a:solidFill>
                  <a:schemeClr val="accent1">
                    <a:lumMod val="50000"/>
                  </a:schemeClr>
                </a:solidFill>
                <a:cs typeface="DecoType Naskh Extensions" panose="02010400000000000000" pitchFamily="2" charset="-78"/>
              </a:rPr>
              <a:t>(ILI9340)</a:t>
            </a:r>
            <a:endParaRPr lang="ar-SA" sz="4000" b="1" dirty="0" smtClean="0">
              <a:solidFill>
                <a:schemeClr val="accent1">
                  <a:lumMod val="50000"/>
                </a:schemeClr>
              </a:solidFill>
              <a:cs typeface="DecoType Naskh Extensions" panose="02010400000000000000" pitchFamily="2" charset="-78"/>
            </a:endParaRPr>
          </a:p>
          <a:p>
            <a:pPr algn="ctr"/>
            <a:r>
              <a:rPr lang="en-US" sz="4000" b="1" dirty="0" smtClean="0">
                <a:solidFill>
                  <a:schemeClr val="accent1">
                    <a:lumMod val="50000"/>
                  </a:schemeClr>
                </a:solidFill>
                <a:cs typeface="DecoType Naskh Extensions" panose="02010400000000000000" pitchFamily="2" charset="-78"/>
              </a:rPr>
              <a:t>With Arduino Uno</a:t>
            </a:r>
            <a:endParaRPr lang="ar-SA" sz="4000" b="1" dirty="0">
              <a:solidFill>
                <a:schemeClr val="accent1">
                  <a:lumMod val="50000"/>
                </a:schemeClr>
              </a:solidFill>
              <a:cs typeface="DecoType Naskh Extensions" panose="02010400000000000000" pitchFamily="2" charset="-78"/>
            </a:endParaRPr>
          </a:p>
        </p:txBody>
      </p:sp>
      <p:pic>
        <p:nvPicPr>
          <p:cNvPr id="1026" name="Picture 2" descr="product_image_name-Generic-Arduino 262,000 LCD Display For Touch UNO Module R3 Different 18-bit TFT LCD 2.4 Mega2560 Shield Module Inch Board Shades Screen-1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48"/>
          <a:stretch/>
        </p:blipFill>
        <p:spPr bwMode="auto">
          <a:xfrm>
            <a:off x="328612" y="2106386"/>
            <a:ext cx="3360737" cy="313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roduct_image_name-Generic-Arduino 262,000 LCD Display For Touch UNO Module R3 Different 18-bit TFT LCD 2.4 Mega2560 Shield Module Inch Board Shades Screen-2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82"/>
          <a:stretch/>
        </p:blipFill>
        <p:spPr bwMode="auto">
          <a:xfrm>
            <a:off x="6957410" y="3037113"/>
            <a:ext cx="3460750" cy="3184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53986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oogle Shape;5521;p52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6122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4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88128" y="151729"/>
            <a:ext cx="6504894" cy="6504894"/>
          </a:xfrm>
          <a:prstGeom prst="rect">
            <a:avLst/>
          </a:prstGeom>
        </p:spPr>
      </p:pic>
      <p:sp>
        <p:nvSpPr>
          <p:cNvPr id="6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62400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oogle Shape;5521;p524"/>
          <p:cNvPicPr preferRelativeResize="0"/>
          <p:nvPr/>
        </p:nvPicPr>
        <p:blipFill rotWithShape="1">
          <a:blip r:embed="rId2">
            <a:clrChange>
              <a:clrFrom>
                <a:srgbClr val="F4F8F9"/>
              </a:clrFrom>
              <a:clrTo>
                <a:srgbClr val="F4F8F9">
                  <a:alpha val="0"/>
                </a:srgbClr>
              </a:clrTo>
            </a:clrChange>
            <a:alphaModFix/>
          </a:blip>
          <a:srcRect/>
          <a:stretch/>
        </p:blipFill>
        <p:spPr>
          <a:xfrm>
            <a:off x="46122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4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281489" y="685799"/>
            <a:ext cx="7434011" cy="5762625"/>
          </a:xfrm>
          <a:prstGeom prst="rect">
            <a:avLst/>
          </a:prstGeom>
        </p:spPr>
      </p:pic>
      <p:sp>
        <p:nvSpPr>
          <p:cNvPr id="6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29421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oogle Shape;5521;p52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6122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4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صورة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2984" y="352753"/>
            <a:ext cx="4063002" cy="5629274"/>
          </a:xfrm>
          <a:prstGeom prst="rect">
            <a:avLst/>
          </a:prstGeom>
        </p:spPr>
      </p:pic>
      <p:sp>
        <p:nvSpPr>
          <p:cNvPr id="6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723590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oogle Shape;5521;p52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122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4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WhatsApp Video 2024-04-04 at 03.06.08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b="30473"/>
          <a:stretch>
            <a:fillRect/>
          </a:stretch>
        </p:blipFill>
        <p:spPr>
          <a:xfrm>
            <a:off x="3901441" y="1770629"/>
            <a:ext cx="4236720" cy="3316742"/>
          </a:xfrm>
          <a:prstGeom prst="rect">
            <a:avLst/>
          </a:prstGeom>
        </p:spPr>
      </p:pic>
      <p:sp>
        <p:nvSpPr>
          <p:cNvPr id="6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700983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oogle Shape;5521;p52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6122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9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صورة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2400" y="233362"/>
            <a:ext cx="4267200" cy="6391275"/>
          </a:xfrm>
          <a:prstGeom prst="rect">
            <a:avLst/>
          </a:prstGeom>
        </p:spPr>
      </p:pic>
      <p:sp>
        <p:nvSpPr>
          <p:cNvPr id="6" name="شكل بيضاوي 5"/>
          <p:cNvSpPr/>
          <p:nvPr/>
        </p:nvSpPr>
        <p:spPr>
          <a:xfrm>
            <a:off x="3686175" y="0"/>
            <a:ext cx="1557338" cy="97155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7" name="مستطيل مستدير الزوايا 6"/>
          <p:cNvSpPr/>
          <p:nvPr/>
        </p:nvSpPr>
        <p:spPr>
          <a:xfrm>
            <a:off x="4158574" y="4221804"/>
            <a:ext cx="2587558" cy="559341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11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283224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oogle Shape;5521;p52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6122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6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صورة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3551" y="633046"/>
            <a:ext cx="7837111" cy="4543791"/>
          </a:xfrm>
          <a:prstGeom prst="rect">
            <a:avLst/>
          </a:prstGeom>
        </p:spPr>
      </p:pic>
      <p:cxnSp>
        <p:nvCxnSpPr>
          <p:cNvPr id="4" name="رابط كسهم مستقيم 3"/>
          <p:cNvCxnSpPr/>
          <p:nvPr/>
        </p:nvCxnSpPr>
        <p:spPr>
          <a:xfrm flipH="1">
            <a:off x="8242300" y="2413000"/>
            <a:ext cx="1778000" cy="1397000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608672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5521;p52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6122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3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مستطيل 4"/>
          <p:cNvSpPr/>
          <p:nvPr/>
        </p:nvSpPr>
        <p:spPr>
          <a:xfrm>
            <a:off x="3106313" y="748635"/>
            <a:ext cx="6096000" cy="558614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ar-SA" sz="700" dirty="0"/>
              <a:t>#</a:t>
            </a:r>
            <a:r>
              <a:rPr lang="ar-SA" sz="700" dirty="0" err="1"/>
              <a:t>include</a:t>
            </a:r>
            <a:r>
              <a:rPr lang="ar-SA" sz="700" dirty="0"/>
              <a:t> &lt;</a:t>
            </a:r>
            <a:r>
              <a:rPr lang="ar-SA" sz="700" dirty="0" err="1"/>
              <a:t>MCUFRIEND_kbv.h</a:t>
            </a:r>
            <a:r>
              <a:rPr lang="ar-SA" sz="700" dirty="0"/>
              <a:t>&gt;</a:t>
            </a:r>
          </a:p>
          <a:p>
            <a:r>
              <a:rPr lang="ar-SA" sz="700" dirty="0" err="1"/>
              <a:t>MCUFRIEND_kbv</a:t>
            </a:r>
            <a:r>
              <a:rPr lang="ar-SA" sz="700" dirty="0"/>
              <a:t> </a:t>
            </a:r>
            <a:r>
              <a:rPr lang="ar-SA" sz="700" dirty="0" err="1"/>
              <a:t>tft</a:t>
            </a:r>
            <a:r>
              <a:rPr lang="ar-SA" sz="700" dirty="0"/>
              <a:t>;       // </a:t>
            </a:r>
            <a:r>
              <a:rPr lang="ar-SA" sz="700" dirty="0" err="1"/>
              <a:t>hard-wired</a:t>
            </a:r>
            <a:r>
              <a:rPr lang="ar-SA" sz="700" dirty="0"/>
              <a:t> </a:t>
            </a:r>
            <a:r>
              <a:rPr lang="ar-SA" sz="700" dirty="0" err="1"/>
              <a:t>for</a:t>
            </a:r>
            <a:r>
              <a:rPr lang="ar-SA" sz="700" dirty="0"/>
              <a:t> UNO </a:t>
            </a:r>
            <a:r>
              <a:rPr lang="ar-SA" sz="700" dirty="0" err="1"/>
              <a:t>shields</a:t>
            </a:r>
            <a:r>
              <a:rPr lang="ar-SA" sz="700" dirty="0"/>
              <a:t> </a:t>
            </a:r>
            <a:r>
              <a:rPr lang="ar-SA" sz="700" dirty="0" err="1"/>
              <a:t>anyway</a:t>
            </a:r>
            <a:r>
              <a:rPr lang="ar-SA" sz="700" dirty="0"/>
              <a:t>.</a:t>
            </a:r>
          </a:p>
          <a:p>
            <a:r>
              <a:rPr lang="ar-SA" sz="700" dirty="0"/>
              <a:t>#</a:t>
            </a:r>
            <a:r>
              <a:rPr lang="ar-SA" sz="700" dirty="0" err="1"/>
              <a:t>include</a:t>
            </a:r>
            <a:r>
              <a:rPr lang="ar-SA" sz="700" dirty="0"/>
              <a:t> &lt;</a:t>
            </a:r>
            <a:r>
              <a:rPr lang="ar-SA" sz="700" dirty="0" err="1"/>
              <a:t>TouchScreen.h</a:t>
            </a:r>
            <a:r>
              <a:rPr lang="ar-SA" sz="700" dirty="0"/>
              <a:t>&gt;</a:t>
            </a:r>
          </a:p>
          <a:p>
            <a:endParaRPr lang="ar-SA" sz="700" dirty="0"/>
          </a:p>
          <a:p>
            <a:r>
              <a:rPr lang="ar-SA" sz="700" dirty="0" err="1"/>
              <a:t>char</a:t>
            </a:r>
            <a:r>
              <a:rPr lang="ar-SA" sz="700" dirty="0"/>
              <a:t> *</a:t>
            </a:r>
            <a:r>
              <a:rPr lang="ar-SA" sz="700" dirty="0" err="1"/>
              <a:t>name</a:t>
            </a:r>
            <a:r>
              <a:rPr lang="ar-SA" sz="700" dirty="0"/>
              <a:t> = "</a:t>
            </a:r>
            <a:r>
              <a:rPr lang="ar-SA" sz="700" dirty="0" err="1"/>
              <a:t>Please</a:t>
            </a:r>
            <a:r>
              <a:rPr lang="ar-SA" sz="700" dirty="0"/>
              <a:t> </a:t>
            </a:r>
            <a:r>
              <a:rPr lang="ar-SA" sz="700" dirty="0" err="1"/>
              <a:t>Calibrate</a:t>
            </a:r>
            <a:r>
              <a:rPr lang="ar-SA" sz="700" dirty="0"/>
              <a:t>.";  //</a:t>
            </a:r>
            <a:r>
              <a:rPr lang="ar-SA" sz="700" dirty="0" err="1"/>
              <a:t>edit</a:t>
            </a:r>
            <a:r>
              <a:rPr lang="ar-SA" sz="700" dirty="0"/>
              <a:t> </a:t>
            </a:r>
            <a:r>
              <a:rPr lang="ar-SA" sz="700" dirty="0" err="1"/>
              <a:t>name</a:t>
            </a:r>
            <a:r>
              <a:rPr lang="ar-SA" sz="700" dirty="0"/>
              <a:t> </a:t>
            </a:r>
            <a:r>
              <a:rPr lang="ar-SA" sz="700" dirty="0" err="1"/>
              <a:t>of</a:t>
            </a:r>
            <a:r>
              <a:rPr lang="ar-SA" sz="700" dirty="0"/>
              <a:t> </a:t>
            </a:r>
            <a:r>
              <a:rPr lang="ar-SA" sz="700" dirty="0" err="1"/>
              <a:t>shield</a:t>
            </a:r>
            <a:endParaRPr lang="ar-SA" sz="700" dirty="0"/>
          </a:p>
          <a:p>
            <a:r>
              <a:rPr lang="ar-SA" sz="700" dirty="0" err="1"/>
              <a:t>const</a:t>
            </a:r>
            <a:r>
              <a:rPr lang="ar-SA" sz="700" dirty="0"/>
              <a:t> </a:t>
            </a:r>
            <a:r>
              <a:rPr lang="ar-SA" sz="700" dirty="0" err="1"/>
              <a:t>int</a:t>
            </a:r>
            <a:r>
              <a:rPr lang="ar-SA" sz="700" dirty="0"/>
              <a:t> XP=6,XM=A2,YP=A1,YM=7; //ID=0x9341</a:t>
            </a:r>
          </a:p>
          <a:p>
            <a:r>
              <a:rPr lang="ar-SA" sz="700" dirty="0" err="1"/>
              <a:t>const</a:t>
            </a:r>
            <a:r>
              <a:rPr lang="ar-SA" sz="700" dirty="0"/>
              <a:t> </a:t>
            </a:r>
            <a:r>
              <a:rPr lang="ar-SA" sz="700" dirty="0" err="1"/>
              <a:t>int</a:t>
            </a:r>
            <a:r>
              <a:rPr lang="ar-SA" sz="700" dirty="0"/>
              <a:t> TS_LEFT=907,TS_RT=136,TS_TOP=942,TS_BOT=139;</a:t>
            </a:r>
          </a:p>
          <a:p>
            <a:endParaRPr lang="ar-SA" sz="700" dirty="0"/>
          </a:p>
          <a:p>
            <a:r>
              <a:rPr lang="ar-SA" sz="700" dirty="0" err="1"/>
              <a:t>const</a:t>
            </a:r>
            <a:r>
              <a:rPr lang="ar-SA" sz="700" dirty="0"/>
              <a:t> </a:t>
            </a:r>
            <a:r>
              <a:rPr lang="ar-SA" sz="700" dirty="0" err="1"/>
              <a:t>int</a:t>
            </a:r>
            <a:r>
              <a:rPr lang="ar-SA" sz="700" dirty="0"/>
              <a:t> </a:t>
            </a:r>
            <a:r>
              <a:rPr lang="ar-SA" sz="700" dirty="0" err="1"/>
              <a:t>Ox</a:t>
            </a:r>
            <a:r>
              <a:rPr lang="ar-SA" sz="700" dirty="0"/>
              <a:t>=120;</a:t>
            </a:r>
          </a:p>
          <a:p>
            <a:r>
              <a:rPr lang="ar-SA" sz="700" dirty="0" err="1"/>
              <a:t>const</a:t>
            </a:r>
            <a:r>
              <a:rPr lang="ar-SA" sz="700" dirty="0"/>
              <a:t> </a:t>
            </a:r>
            <a:r>
              <a:rPr lang="ar-SA" sz="700" dirty="0" err="1"/>
              <a:t>int</a:t>
            </a:r>
            <a:r>
              <a:rPr lang="ar-SA" sz="700" dirty="0"/>
              <a:t> </a:t>
            </a:r>
            <a:r>
              <a:rPr lang="ar-SA" sz="700" dirty="0" err="1"/>
              <a:t>Oy</a:t>
            </a:r>
            <a:r>
              <a:rPr lang="ar-SA" sz="700" dirty="0"/>
              <a:t>=160;</a:t>
            </a:r>
          </a:p>
          <a:p>
            <a:endParaRPr lang="ar-SA" sz="700" dirty="0"/>
          </a:p>
          <a:p>
            <a:r>
              <a:rPr lang="ar-SA" sz="700" dirty="0" err="1"/>
              <a:t>int</a:t>
            </a:r>
            <a:r>
              <a:rPr lang="ar-SA" sz="700" dirty="0"/>
              <a:t> i;</a:t>
            </a:r>
          </a:p>
          <a:p>
            <a:r>
              <a:rPr lang="ar-SA" sz="700" dirty="0"/>
              <a:t>uint16_t ID, </a:t>
            </a:r>
            <a:r>
              <a:rPr lang="ar-SA" sz="700" dirty="0" err="1"/>
              <a:t>oldcolor</a:t>
            </a:r>
            <a:r>
              <a:rPr lang="ar-SA" sz="700" dirty="0"/>
              <a:t>, </a:t>
            </a:r>
            <a:r>
              <a:rPr lang="ar-SA" sz="700" dirty="0" err="1"/>
              <a:t>currentcolor</a:t>
            </a:r>
            <a:r>
              <a:rPr lang="ar-SA" sz="700" dirty="0"/>
              <a:t>;</a:t>
            </a:r>
          </a:p>
          <a:p>
            <a:r>
              <a:rPr lang="ar-SA" sz="700" dirty="0"/>
              <a:t>uint8_t </a:t>
            </a:r>
            <a:r>
              <a:rPr lang="ar-SA" sz="700" dirty="0" err="1"/>
              <a:t>Orientation</a:t>
            </a:r>
            <a:r>
              <a:rPr lang="ar-SA" sz="700" dirty="0"/>
              <a:t> = 0;    //PORTRAIT</a:t>
            </a:r>
          </a:p>
          <a:p>
            <a:endParaRPr lang="ar-SA" sz="700" dirty="0"/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BLACK   0x0000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BLUE    0x001F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RED     0xF800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GREEN   0x07E0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CYAN    0x07FF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MAGENTA 0xF81F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YELLOW  0xFFE0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WHITE   0xFFFF</a:t>
            </a:r>
          </a:p>
          <a:p>
            <a:endParaRPr lang="ar-SA" sz="700" dirty="0"/>
          </a:p>
          <a:p>
            <a:r>
              <a:rPr lang="ar-SA" sz="700" dirty="0" err="1"/>
              <a:t>void</a:t>
            </a:r>
            <a:r>
              <a:rPr lang="ar-SA" sz="700" dirty="0"/>
              <a:t> </a:t>
            </a:r>
            <a:r>
              <a:rPr lang="ar-SA" sz="700" dirty="0" err="1"/>
              <a:t>setup</a:t>
            </a:r>
            <a:r>
              <a:rPr lang="ar-SA" sz="700" dirty="0"/>
              <a:t>(</a:t>
            </a:r>
            <a:r>
              <a:rPr lang="ar-SA" sz="700" dirty="0" err="1"/>
              <a:t>void</a:t>
            </a:r>
            <a:r>
              <a:rPr lang="ar-SA" sz="700" dirty="0"/>
              <a:t>)</a:t>
            </a:r>
          </a:p>
          <a:p>
            <a:r>
              <a:rPr lang="ar-SA" sz="700" dirty="0"/>
              <a:t>{</a:t>
            </a:r>
          </a:p>
          <a:p>
            <a:r>
              <a:rPr lang="ar-SA" sz="700" dirty="0"/>
              <a:t>    uint16_t </a:t>
            </a:r>
            <a:r>
              <a:rPr lang="ar-SA" sz="700" dirty="0" err="1"/>
              <a:t>tmp</a:t>
            </a:r>
            <a:r>
              <a:rPr lang="ar-SA" sz="700" dirty="0"/>
              <a:t>;</a:t>
            </a:r>
          </a:p>
          <a:p>
            <a:endParaRPr lang="ar-SA" sz="700" dirty="0"/>
          </a:p>
          <a:p>
            <a:r>
              <a:rPr lang="ar-SA" sz="700" dirty="0"/>
              <a:t>    </a:t>
            </a:r>
            <a:r>
              <a:rPr lang="ar-SA" sz="700" dirty="0" err="1"/>
              <a:t>tft.reset</a:t>
            </a:r>
            <a:r>
              <a:rPr lang="ar-SA" sz="700" dirty="0"/>
              <a:t>();</a:t>
            </a:r>
          </a:p>
          <a:p>
            <a:r>
              <a:rPr lang="ar-SA" sz="700" dirty="0"/>
              <a:t>    ID = </a:t>
            </a:r>
            <a:r>
              <a:rPr lang="ar-SA" sz="700" dirty="0" err="1"/>
              <a:t>tft.readID</a:t>
            </a:r>
            <a:r>
              <a:rPr lang="ar-SA" sz="700" dirty="0"/>
              <a:t>();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tft.begin</a:t>
            </a:r>
            <a:r>
              <a:rPr lang="ar-SA" sz="700" dirty="0"/>
              <a:t>(ID);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Serial.begin</a:t>
            </a:r>
            <a:r>
              <a:rPr lang="ar-SA" sz="700" dirty="0"/>
              <a:t>(9600);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tft.setRotation</a:t>
            </a:r>
            <a:r>
              <a:rPr lang="ar-SA" sz="700" dirty="0"/>
              <a:t>(</a:t>
            </a:r>
            <a:r>
              <a:rPr lang="ar-SA" sz="700" dirty="0" err="1"/>
              <a:t>Orientation</a:t>
            </a:r>
            <a:r>
              <a:rPr lang="ar-SA" sz="700" dirty="0"/>
              <a:t>);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tft.fillScreen</a:t>
            </a:r>
            <a:r>
              <a:rPr lang="ar-SA" sz="700" dirty="0"/>
              <a:t>(BLACK);    </a:t>
            </a:r>
          </a:p>
          <a:p>
            <a:r>
              <a:rPr lang="ar-SA" sz="700" dirty="0"/>
              <a:t>}</a:t>
            </a:r>
          </a:p>
          <a:p>
            <a:endParaRPr lang="ar-SA" sz="700" dirty="0"/>
          </a:p>
          <a:p>
            <a:r>
              <a:rPr lang="ar-SA" sz="700" dirty="0" err="1"/>
              <a:t>void</a:t>
            </a:r>
            <a:r>
              <a:rPr lang="ar-SA" sz="700" dirty="0"/>
              <a:t> </a:t>
            </a:r>
            <a:r>
              <a:rPr lang="ar-SA" sz="700" dirty="0" err="1"/>
              <a:t>loop</a:t>
            </a:r>
            <a:r>
              <a:rPr lang="ar-SA" sz="700" dirty="0"/>
              <a:t>()</a:t>
            </a:r>
          </a:p>
          <a:p>
            <a:r>
              <a:rPr lang="ar-SA" sz="700" dirty="0"/>
              <a:t>{</a:t>
            </a:r>
          </a:p>
          <a:p>
            <a:r>
              <a:rPr lang="ar-SA" sz="700" dirty="0" err="1"/>
              <a:t>tft.drawLine</a:t>
            </a:r>
            <a:r>
              <a:rPr lang="ar-SA" sz="700" dirty="0"/>
              <a:t>(0, </a:t>
            </a:r>
            <a:r>
              <a:rPr lang="ar-SA" sz="700" dirty="0" err="1"/>
              <a:t>Oy</a:t>
            </a:r>
            <a:r>
              <a:rPr lang="ar-SA" sz="700" dirty="0"/>
              <a:t>, 2*</a:t>
            </a:r>
            <a:r>
              <a:rPr lang="ar-SA" sz="700" dirty="0" err="1"/>
              <a:t>Ox,Oy</a:t>
            </a:r>
            <a:r>
              <a:rPr lang="ar-SA" sz="700" dirty="0"/>
              <a:t>, BLUE);</a:t>
            </a:r>
          </a:p>
          <a:p>
            <a:r>
              <a:rPr lang="ar-SA" sz="700" dirty="0" err="1"/>
              <a:t>tft.drawLine</a:t>
            </a:r>
            <a:r>
              <a:rPr lang="ar-SA" sz="700" dirty="0"/>
              <a:t>(</a:t>
            </a:r>
            <a:r>
              <a:rPr lang="ar-SA" sz="700" dirty="0" err="1"/>
              <a:t>Ox</a:t>
            </a:r>
            <a:r>
              <a:rPr lang="ar-SA" sz="700" dirty="0"/>
              <a:t>, 0, Ox,2*</a:t>
            </a:r>
            <a:r>
              <a:rPr lang="ar-SA" sz="700" dirty="0" err="1"/>
              <a:t>Oy</a:t>
            </a:r>
            <a:r>
              <a:rPr lang="ar-SA" sz="700" dirty="0"/>
              <a:t>, BLUE);</a:t>
            </a:r>
          </a:p>
          <a:p>
            <a:r>
              <a:rPr lang="ar-SA" sz="700" dirty="0"/>
              <a:t>  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for</a:t>
            </a:r>
            <a:r>
              <a:rPr lang="ar-SA" sz="700" dirty="0"/>
              <a:t>(i=-</a:t>
            </a:r>
            <a:r>
              <a:rPr lang="ar-SA" sz="700" dirty="0" err="1"/>
              <a:t>Ox;i</a:t>
            </a:r>
            <a:r>
              <a:rPr lang="ar-SA" sz="700" dirty="0"/>
              <a:t>&lt;=</a:t>
            </a:r>
            <a:r>
              <a:rPr lang="ar-SA" sz="700" dirty="0" err="1"/>
              <a:t>Ox;i</a:t>
            </a:r>
            <a:r>
              <a:rPr lang="ar-SA" sz="700" dirty="0"/>
              <a:t>=i+1)</a:t>
            </a:r>
          </a:p>
          <a:p>
            <a:r>
              <a:rPr lang="ar-SA" sz="700" dirty="0"/>
              <a:t>      { </a:t>
            </a:r>
          </a:p>
          <a:p>
            <a:r>
              <a:rPr lang="ar-SA" sz="700" dirty="0"/>
              <a:t>      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tft.drawPixel</a:t>
            </a:r>
            <a:r>
              <a:rPr lang="ar-SA" sz="700" dirty="0"/>
              <a:t>(</a:t>
            </a:r>
            <a:r>
              <a:rPr lang="ar-SA" sz="700" dirty="0" err="1"/>
              <a:t>Ox+i,Oy-i,YELLOW</a:t>
            </a:r>
            <a:r>
              <a:rPr lang="ar-SA" sz="700" dirty="0"/>
              <a:t>);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delay</a:t>
            </a:r>
            <a:r>
              <a:rPr lang="ar-SA" sz="700" dirty="0"/>
              <a:t>(20);</a:t>
            </a:r>
          </a:p>
          <a:p>
            <a:r>
              <a:rPr lang="ar-SA" sz="700" dirty="0"/>
              <a:t>     //</a:t>
            </a:r>
            <a:r>
              <a:rPr lang="ar-SA" sz="700" dirty="0" err="1"/>
              <a:t>tft.drawPixel</a:t>
            </a:r>
            <a:r>
              <a:rPr lang="ar-SA" sz="700" dirty="0"/>
              <a:t>(</a:t>
            </a:r>
            <a:r>
              <a:rPr lang="ar-SA" sz="700" dirty="0" err="1"/>
              <a:t>Ox+i,Oy+i,YELLOW</a:t>
            </a:r>
            <a:r>
              <a:rPr lang="ar-SA" sz="700" dirty="0"/>
              <a:t>);</a:t>
            </a:r>
          </a:p>
          <a:p>
            <a:r>
              <a:rPr lang="ar-SA" sz="700" dirty="0"/>
              <a:t>     //</a:t>
            </a:r>
            <a:r>
              <a:rPr lang="ar-SA" sz="700" dirty="0" err="1"/>
              <a:t>delay</a:t>
            </a:r>
            <a:r>
              <a:rPr lang="ar-SA" sz="700" dirty="0"/>
              <a:t>(20);</a:t>
            </a:r>
          </a:p>
          <a:p>
            <a:r>
              <a:rPr lang="ar-SA" sz="700" dirty="0"/>
              <a:t>      }</a:t>
            </a:r>
          </a:p>
          <a:p>
            <a:endParaRPr lang="ar-SA" sz="700" dirty="0"/>
          </a:p>
          <a:p>
            <a:r>
              <a:rPr lang="ar-SA" sz="700" dirty="0"/>
              <a:t>} </a:t>
            </a:r>
          </a:p>
        </p:txBody>
      </p:sp>
      <p:sp>
        <p:nvSpPr>
          <p:cNvPr id="6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569664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5521;p52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121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3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lin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8541" y="1143000"/>
            <a:ext cx="2552700" cy="4572000"/>
          </a:xfrm>
          <a:prstGeom prst="rect">
            <a:avLst/>
          </a:prstGeom>
        </p:spPr>
      </p:pic>
      <p:pic>
        <p:nvPicPr>
          <p:cNvPr id="7" name="صورة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0225" y="880419"/>
            <a:ext cx="3464909" cy="4573942"/>
          </a:xfrm>
          <a:prstGeom prst="rect">
            <a:avLst/>
          </a:prstGeom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759634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5521;p52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6121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3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صورة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3396" y="0"/>
            <a:ext cx="4825207" cy="6858000"/>
          </a:xfrm>
          <a:prstGeom prst="rect">
            <a:avLst/>
          </a:prstGeom>
        </p:spPr>
      </p:pic>
      <p:sp>
        <p:nvSpPr>
          <p:cNvPr id="6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94019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5521;p52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121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3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prapel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6453" y="1143000"/>
            <a:ext cx="2552700" cy="4572000"/>
          </a:xfrm>
          <a:prstGeom prst="rect">
            <a:avLst/>
          </a:prstGeom>
        </p:spPr>
      </p:pic>
      <p:pic>
        <p:nvPicPr>
          <p:cNvPr id="8" name="صورة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191" y="823015"/>
            <a:ext cx="3388568" cy="4369469"/>
          </a:xfrm>
          <a:prstGeom prst="rect">
            <a:avLst/>
          </a:prstGeom>
        </p:spPr>
      </p:pic>
      <p:sp>
        <p:nvSpPr>
          <p:cNvPr id="9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984102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5521;p52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6121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3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مستطيل 4"/>
          <p:cNvSpPr/>
          <p:nvPr/>
        </p:nvSpPr>
        <p:spPr>
          <a:xfrm>
            <a:off x="2996684" y="228611"/>
            <a:ext cx="6151982" cy="64479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ar-SA" sz="700" dirty="0"/>
              <a:t>#</a:t>
            </a:r>
            <a:r>
              <a:rPr lang="ar-SA" sz="700" dirty="0" err="1"/>
              <a:t>include</a:t>
            </a:r>
            <a:r>
              <a:rPr lang="ar-SA" sz="700" dirty="0"/>
              <a:t> &lt;</a:t>
            </a:r>
            <a:r>
              <a:rPr lang="ar-SA" sz="700" dirty="0" err="1"/>
              <a:t>MCUFRIEND_kbv.h</a:t>
            </a:r>
            <a:r>
              <a:rPr lang="ar-SA" sz="700" dirty="0"/>
              <a:t>&gt;</a:t>
            </a:r>
          </a:p>
          <a:p>
            <a:r>
              <a:rPr lang="ar-SA" sz="700" dirty="0" err="1"/>
              <a:t>MCUFRIEND_kbv</a:t>
            </a:r>
            <a:r>
              <a:rPr lang="ar-SA" sz="700" dirty="0"/>
              <a:t> </a:t>
            </a:r>
            <a:r>
              <a:rPr lang="ar-SA" sz="700" dirty="0" err="1"/>
              <a:t>tft</a:t>
            </a:r>
            <a:r>
              <a:rPr lang="ar-SA" sz="700" dirty="0"/>
              <a:t>;       // </a:t>
            </a:r>
            <a:r>
              <a:rPr lang="ar-SA" sz="700" dirty="0" err="1"/>
              <a:t>hard-wired</a:t>
            </a:r>
            <a:r>
              <a:rPr lang="ar-SA" sz="700" dirty="0"/>
              <a:t> </a:t>
            </a:r>
            <a:r>
              <a:rPr lang="ar-SA" sz="700" dirty="0" err="1"/>
              <a:t>for</a:t>
            </a:r>
            <a:r>
              <a:rPr lang="ar-SA" sz="700" dirty="0"/>
              <a:t> UNO </a:t>
            </a:r>
            <a:r>
              <a:rPr lang="ar-SA" sz="700" dirty="0" err="1"/>
              <a:t>shields</a:t>
            </a:r>
            <a:r>
              <a:rPr lang="ar-SA" sz="700" dirty="0"/>
              <a:t> </a:t>
            </a:r>
            <a:r>
              <a:rPr lang="ar-SA" sz="700" dirty="0" err="1"/>
              <a:t>anyway</a:t>
            </a:r>
            <a:r>
              <a:rPr lang="ar-SA" sz="700" dirty="0"/>
              <a:t>.</a:t>
            </a:r>
          </a:p>
          <a:p>
            <a:r>
              <a:rPr lang="ar-SA" sz="700" dirty="0"/>
              <a:t>#</a:t>
            </a:r>
            <a:r>
              <a:rPr lang="ar-SA" sz="700" dirty="0" err="1"/>
              <a:t>include</a:t>
            </a:r>
            <a:r>
              <a:rPr lang="ar-SA" sz="700" dirty="0"/>
              <a:t> &lt;</a:t>
            </a:r>
            <a:r>
              <a:rPr lang="ar-SA" sz="700" dirty="0" err="1"/>
              <a:t>TouchScreen.h</a:t>
            </a:r>
            <a:r>
              <a:rPr lang="ar-SA" sz="700" dirty="0"/>
              <a:t>&gt;</a:t>
            </a:r>
          </a:p>
          <a:p>
            <a:endParaRPr lang="ar-SA" sz="700" dirty="0"/>
          </a:p>
          <a:p>
            <a:r>
              <a:rPr lang="ar-SA" sz="700" dirty="0" err="1"/>
              <a:t>char</a:t>
            </a:r>
            <a:r>
              <a:rPr lang="ar-SA" sz="700" dirty="0"/>
              <a:t> *</a:t>
            </a:r>
            <a:r>
              <a:rPr lang="ar-SA" sz="700" dirty="0" err="1"/>
              <a:t>name</a:t>
            </a:r>
            <a:r>
              <a:rPr lang="ar-SA" sz="700" dirty="0"/>
              <a:t> = "</a:t>
            </a:r>
            <a:r>
              <a:rPr lang="ar-SA" sz="700" dirty="0" err="1"/>
              <a:t>Please</a:t>
            </a:r>
            <a:r>
              <a:rPr lang="ar-SA" sz="700" dirty="0"/>
              <a:t> </a:t>
            </a:r>
            <a:r>
              <a:rPr lang="ar-SA" sz="700" dirty="0" err="1"/>
              <a:t>Calibrate</a:t>
            </a:r>
            <a:r>
              <a:rPr lang="ar-SA" sz="700" dirty="0"/>
              <a:t>.";  //</a:t>
            </a:r>
            <a:r>
              <a:rPr lang="ar-SA" sz="700" dirty="0" err="1"/>
              <a:t>edit</a:t>
            </a:r>
            <a:r>
              <a:rPr lang="ar-SA" sz="700" dirty="0"/>
              <a:t> </a:t>
            </a:r>
            <a:r>
              <a:rPr lang="ar-SA" sz="700" dirty="0" err="1"/>
              <a:t>name</a:t>
            </a:r>
            <a:r>
              <a:rPr lang="ar-SA" sz="700" dirty="0"/>
              <a:t> </a:t>
            </a:r>
            <a:r>
              <a:rPr lang="ar-SA" sz="700" dirty="0" err="1"/>
              <a:t>of</a:t>
            </a:r>
            <a:r>
              <a:rPr lang="ar-SA" sz="700" dirty="0"/>
              <a:t> </a:t>
            </a:r>
            <a:r>
              <a:rPr lang="ar-SA" sz="700" dirty="0" err="1"/>
              <a:t>shield</a:t>
            </a:r>
            <a:endParaRPr lang="ar-SA" sz="700" dirty="0"/>
          </a:p>
          <a:p>
            <a:r>
              <a:rPr lang="ar-SA" sz="700" dirty="0" err="1"/>
              <a:t>const</a:t>
            </a:r>
            <a:r>
              <a:rPr lang="ar-SA" sz="700" dirty="0"/>
              <a:t> </a:t>
            </a:r>
            <a:r>
              <a:rPr lang="ar-SA" sz="700" dirty="0" err="1"/>
              <a:t>int</a:t>
            </a:r>
            <a:r>
              <a:rPr lang="ar-SA" sz="700" dirty="0"/>
              <a:t> XP=6,XM=A2,YP=A1,YM=7; //ID=0x9341</a:t>
            </a:r>
          </a:p>
          <a:p>
            <a:r>
              <a:rPr lang="ar-SA" sz="700" dirty="0" err="1"/>
              <a:t>const</a:t>
            </a:r>
            <a:r>
              <a:rPr lang="ar-SA" sz="700" dirty="0"/>
              <a:t> </a:t>
            </a:r>
            <a:r>
              <a:rPr lang="ar-SA" sz="700" dirty="0" err="1"/>
              <a:t>int</a:t>
            </a:r>
            <a:r>
              <a:rPr lang="ar-SA" sz="700" dirty="0"/>
              <a:t> TS_LEFT=907,TS_RT=136,TS_TOP=942,TS_BOT=139;</a:t>
            </a:r>
          </a:p>
          <a:p>
            <a:endParaRPr lang="ar-SA" sz="700" dirty="0"/>
          </a:p>
          <a:p>
            <a:endParaRPr lang="ar-SA" sz="700" dirty="0"/>
          </a:p>
          <a:p>
            <a:r>
              <a:rPr lang="ar-SA" sz="700" dirty="0" err="1"/>
              <a:t>const</a:t>
            </a:r>
            <a:r>
              <a:rPr lang="ar-SA" sz="700" dirty="0"/>
              <a:t> </a:t>
            </a:r>
            <a:r>
              <a:rPr lang="ar-SA" sz="700" dirty="0" err="1"/>
              <a:t>int</a:t>
            </a:r>
            <a:r>
              <a:rPr lang="ar-SA" sz="700" dirty="0"/>
              <a:t> </a:t>
            </a:r>
            <a:r>
              <a:rPr lang="ar-SA" sz="700" dirty="0" err="1"/>
              <a:t>Ox</a:t>
            </a:r>
            <a:r>
              <a:rPr lang="ar-SA" sz="700" dirty="0"/>
              <a:t>=120;</a:t>
            </a:r>
          </a:p>
          <a:p>
            <a:r>
              <a:rPr lang="ar-SA" sz="700" dirty="0" err="1"/>
              <a:t>const</a:t>
            </a:r>
            <a:r>
              <a:rPr lang="ar-SA" sz="700" dirty="0"/>
              <a:t> </a:t>
            </a:r>
            <a:r>
              <a:rPr lang="ar-SA" sz="700" dirty="0" err="1"/>
              <a:t>int</a:t>
            </a:r>
            <a:r>
              <a:rPr lang="ar-SA" sz="700" dirty="0"/>
              <a:t> </a:t>
            </a:r>
            <a:r>
              <a:rPr lang="ar-SA" sz="700" dirty="0" err="1"/>
              <a:t>Oy</a:t>
            </a:r>
            <a:r>
              <a:rPr lang="ar-SA" sz="700" dirty="0"/>
              <a:t>=160;</a:t>
            </a:r>
          </a:p>
          <a:p>
            <a:r>
              <a:rPr lang="ar-SA" sz="700" dirty="0" err="1"/>
              <a:t>const</a:t>
            </a:r>
            <a:r>
              <a:rPr lang="ar-SA" sz="700" dirty="0"/>
              <a:t> </a:t>
            </a:r>
            <a:r>
              <a:rPr lang="ar-SA" sz="700" dirty="0" err="1"/>
              <a:t>double</a:t>
            </a:r>
            <a:r>
              <a:rPr lang="ar-SA" sz="700" dirty="0"/>
              <a:t> </a:t>
            </a:r>
            <a:r>
              <a:rPr lang="ar-SA" sz="700" dirty="0" err="1"/>
              <a:t>fak</a:t>
            </a:r>
            <a:r>
              <a:rPr lang="ar-SA" sz="700" dirty="0"/>
              <a:t>=0.01;</a:t>
            </a:r>
          </a:p>
          <a:p>
            <a:endParaRPr lang="ar-SA" sz="700" dirty="0"/>
          </a:p>
          <a:p>
            <a:endParaRPr lang="ar-SA" sz="700" dirty="0"/>
          </a:p>
          <a:p>
            <a:r>
              <a:rPr lang="ar-SA" sz="700" dirty="0" err="1"/>
              <a:t>int</a:t>
            </a:r>
            <a:r>
              <a:rPr lang="ar-SA" sz="700" dirty="0"/>
              <a:t> i;</a:t>
            </a:r>
          </a:p>
          <a:p>
            <a:r>
              <a:rPr lang="ar-SA" sz="700" dirty="0"/>
              <a:t>uint16_t ID, </a:t>
            </a:r>
            <a:r>
              <a:rPr lang="ar-SA" sz="700" dirty="0" err="1"/>
              <a:t>oldcolor</a:t>
            </a:r>
            <a:r>
              <a:rPr lang="ar-SA" sz="700" dirty="0"/>
              <a:t>, </a:t>
            </a:r>
            <a:r>
              <a:rPr lang="ar-SA" sz="700" dirty="0" err="1"/>
              <a:t>currentcolor</a:t>
            </a:r>
            <a:r>
              <a:rPr lang="ar-SA" sz="700" dirty="0"/>
              <a:t>;</a:t>
            </a:r>
          </a:p>
          <a:p>
            <a:r>
              <a:rPr lang="ar-SA" sz="700" dirty="0"/>
              <a:t>uint8_t </a:t>
            </a:r>
            <a:r>
              <a:rPr lang="ar-SA" sz="700" dirty="0" err="1"/>
              <a:t>Orientation</a:t>
            </a:r>
            <a:r>
              <a:rPr lang="ar-SA" sz="700" dirty="0"/>
              <a:t> = 0;    //PORTRAIT</a:t>
            </a:r>
          </a:p>
          <a:p>
            <a:endParaRPr lang="ar-SA" sz="700" dirty="0"/>
          </a:p>
          <a:p>
            <a:r>
              <a:rPr lang="ar-SA" sz="700" dirty="0"/>
              <a:t>// </a:t>
            </a:r>
            <a:r>
              <a:rPr lang="ar-SA" sz="700" dirty="0" err="1"/>
              <a:t>Assign</a:t>
            </a:r>
            <a:r>
              <a:rPr lang="ar-SA" sz="700" dirty="0"/>
              <a:t> </a:t>
            </a:r>
            <a:r>
              <a:rPr lang="ar-SA" sz="700" dirty="0" err="1"/>
              <a:t>human-readable</a:t>
            </a:r>
            <a:r>
              <a:rPr lang="ar-SA" sz="700" dirty="0"/>
              <a:t> </a:t>
            </a:r>
            <a:r>
              <a:rPr lang="ar-SA" sz="700" dirty="0" err="1"/>
              <a:t>names</a:t>
            </a:r>
            <a:r>
              <a:rPr lang="ar-SA" sz="700" dirty="0"/>
              <a:t> </a:t>
            </a:r>
            <a:r>
              <a:rPr lang="ar-SA" sz="700" dirty="0" err="1"/>
              <a:t>to</a:t>
            </a:r>
            <a:r>
              <a:rPr lang="ar-SA" sz="700" dirty="0"/>
              <a:t> </a:t>
            </a:r>
            <a:r>
              <a:rPr lang="ar-SA" sz="700" dirty="0" err="1"/>
              <a:t>some</a:t>
            </a:r>
            <a:r>
              <a:rPr lang="ar-SA" sz="700" dirty="0"/>
              <a:t> </a:t>
            </a:r>
            <a:r>
              <a:rPr lang="ar-SA" sz="700" dirty="0" err="1"/>
              <a:t>common</a:t>
            </a:r>
            <a:r>
              <a:rPr lang="ar-SA" sz="700" dirty="0"/>
              <a:t> 16-bit </a:t>
            </a:r>
            <a:r>
              <a:rPr lang="ar-SA" sz="700" dirty="0" err="1"/>
              <a:t>color</a:t>
            </a:r>
            <a:r>
              <a:rPr lang="ar-SA" sz="700" dirty="0"/>
              <a:t> </a:t>
            </a:r>
            <a:r>
              <a:rPr lang="ar-SA" sz="700" dirty="0" err="1"/>
              <a:t>values</a:t>
            </a:r>
            <a:r>
              <a:rPr lang="ar-SA" sz="700" dirty="0"/>
              <a:t>: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BLACK   0x0000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BLUE    0x001F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RED     0xF800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GREEN   0x07E0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CYAN    0x07FF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MAGENTA 0xF81F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YELLOW  0xFFE0</a:t>
            </a:r>
          </a:p>
          <a:p>
            <a:r>
              <a:rPr lang="ar-SA" sz="700" dirty="0"/>
              <a:t>#</a:t>
            </a:r>
            <a:r>
              <a:rPr lang="ar-SA" sz="700" dirty="0" err="1"/>
              <a:t>define</a:t>
            </a:r>
            <a:r>
              <a:rPr lang="ar-SA" sz="700" dirty="0"/>
              <a:t> WHITE   0xFFFF</a:t>
            </a:r>
          </a:p>
          <a:p>
            <a:endParaRPr lang="ar-SA" sz="700" dirty="0"/>
          </a:p>
          <a:p>
            <a:r>
              <a:rPr lang="ar-SA" sz="700" dirty="0" err="1"/>
              <a:t>void</a:t>
            </a:r>
            <a:r>
              <a:rPr lang="ar-SA" sz="700" dirty="0"/>
              <a:t> </a:t>
            </a:r>
            <a:r>
              <a:rPr lang="ar-SA" sz="700" dirty="0" err="1"/>
              <a:t>setup</a:t>
            </a:r>
            <a:r>
              <a:rPr lang="ar-SA" sz="700" dirty="0"/>
              <a:t>(</a:t>
            </a:r>
            <a:r>
              <a:rPr lang="ar-SA" sz="700" dirty="0" err="1"/>
              <a:t>void</a:t>
            </a:r>
            <a:r>
              <a:rPr lang="ar-SA" sz="700" dirty="0"/>
              <a:t>)</a:t>
            </a:r>
          </a:p>
          <a:p>
            <a:r>
              <a:rPr lang="ar-SA" sz="700" dirty="0"/>
              <a:t>{</a:t>
            </a:r>
          </a:p>
          <a:p>
            <a:r>
              <a:rPr lang="ar-SA" sz="700" dirty="0"/>
              <a:t>    uint16_t </a:t>
            </a:r>
            <a:r>
              <a:rPr lang="ar-SA" sz="700" dirty="0" err="1"/>
              <a:t>tmp</a:t>
            </a:r>
            <a:r>
              <a:rPr lang="ar-SA" sz="700" dirty="0"/>
              <a:t>;</a:t>
            </a:r>
          </a:p>
          <a:p>
            <a:endParaRPr lang="ar-SA" sz="700" dirty="0"/>
          </a:p>
          <a:p>
            <a:r>
              <a:rPr lang="ar-SA" sz="700" dirty="0"/>
              <a:t>    </a:t>
            </a:r>
            <a:r>
              <a:rPr lang="ar-SA" sz="700" dirty="0" err="1"/>
              <a:t>tft.reset</a:t>
            </a:r>
            <a:r>
              <a:rPr lang="ar-SA" sz="700" dirty="0"/>
              <a:t>();</a:t>
            </a:r>
          </a:p>
          <a:p>
            <a:r>
              <a:rPr lang="ar-SA" sz="700" dirty="0"/>
              <a:t>    ID = </a:t>
            </a:r>
            <a:r>
              <a:rPr lang="ar-SA" sz="700" dirty="0" err="1"/>
              <a:t>tft.readID</a:t>
            </a:r>
            <a:r>
              <a:rPr lang="ar-SA" sz="700" dirty="0"/>
              <a:t>();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tft.begin</a:t>
            </a:r>
            <a:r>
              <a:rPr lang="ar-SA" sz="700" dirty="0"/>
              <a:t>(ID);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Serial.begin</a:t>
            </a:r>
            <a:r>
              <a:rPr lang="ar-SA" sz="700" dirty="0"/>
              <a:t>(9600);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tft.setRotation</a:t>
            </a:r>
            <a:r>
              <a:rPr lang="ar-SA" sz="700" dirty="0"/>
              <a:t>(</a:t>
            </a:r>
            <a:r>
              <a:rPr lang="ar-SA" sz="700" dirty="0" err="1"/>
              <a:t>Orientation</a:t>
            </a:r>
            <a:r>
              <a:rPr lang="ar-SA" sz="700" dirty="0"/>
              <a:t>);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tft.fillScreen</a:t>
            </a:r>
            <a:r>
              <a:rPr lang="ar-SA" sz="700" dirty="0"/>
              <a:t>(BLACK);    </a:t>
            </a:r>
          </a:p>
          <a:p>
            <a:r>
              <a:rPr lang="ar-SA" sz="700" dirty="0"/>
              <a:t>}</a:t>
            </a:r>
          </a:p>
          <a:p>
            <a:r>
              <a:rPr lang="ar-SA" sz="700" dirty="0" err="1"/>
              <a:t>void</a:t>
            </a:r>
            <a:r>
              <a:rPr lang="ar-SA" sz="700" dirty="0"/>
              <a:t> </a:t>
            </a:r>
            <a:r>
              <a:rPr lang="ar-SA" sz="700" dirty="0" err="1"/>
              <a:t>loop</a:t>
            </a:r>
            <a:r>
              <a:rPr lang="ar-SA" sz="700" dirty="0"/>
              <a:t>()</a:t>
            </a:r>
          </a:p>
          <a:p>
            <a:r>
              <a:rPr lang="ar-SA" sz="700" dirty="0"/>
              <a:t>{</a:t>
            </a:r>
          </a:p>
          <a:p>
            <a:endParaRPr lang="ar-SA" sz="700" dirty="0"/>
          </a:p>
          <a:p>
            <a:r>
              <a:rPr lang="ar-SA" sz="700" dirty="0" err="1"/>
              <a:t>tft.drawLine</a:t>
            </a:r>
            <a:r>
              <a:rPr lang="ar-SA" sz="700" dirty="0"/>
              <a:t>(0, </a:t>
            </a:r>
            <a:r>
              <a:rPr lang="ar-SA" sz="700" dirty="0" err="1"/>
              <a:t>Oy</a:t>
            </a:r>
            <a:r>
              <a:rPr lang="ar-SA" sz="700" dirty="0"/>
              <a:t>, 2*</a:t>
            </a:r>
            <a:r>
              <a:rPr lang="ar-SA" sz="700" dirty="0" err="1"/>
              <a:t>Ox,Oy</a:t>
            </a:r>
            <a:r>
              <a:rPr lang="ar-SA" sz="700" dirty="0"/>
              <a:t>, BLUE);</a:t>
            </a:r>
          </a:p>
          <a:p>
            <a:r>
              <a:rPr lang="ar-SA" sz="700" dirty="0" err="1"/>
              <a:t>tft.drawLine</a:t>
            </a:r>
            <a:r>
              <a:rPr lang="ar-SA" sz="700" dirty="0"/>
              <a:t>(</a:t>
            </a:r>
            <a:r>
              <a:rPr lang="ar-SA" sz="700" dirty="0" err="1"/>
              <a:t>Ox</a:t>
            </a:r>
            <a:r>
              <a:rPr lang="ar-SA" sz="700" dirty="0"/>
              <a:t>, 0, Ox,2*</a:t>
            </a:r>
            <a:r>
              <a:rPr lang="ar-SA" sz="700" dirty="0" err="1"/>
              <a:t>Oy</a:t>
            </a:r>
            <a:r>
              <a:rPr lang="ar-SA" sz="700" dirty="0"/>
              <a:t>, BLUE);</a:t>
            </a:r>
          </a:p>
          <a:p>
            <a:r>
              <a:rPr lang="ar-SA" sz="700" dirty="0"/>
              <a:t>  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for</a:t>
            </a:r>
            <a:r>
              <a:rPr lang="ar-SA" sz="700" dirty="0"/>
              <a:t>(i=-</a:t>
            </a:r>
            <a:r>
              <a:rPr lang="ar-SA" sz="700" dirty="0" err="1"/>
              <a:t>Ox;i</a:t>
            </a:r>
            <a:r>
              <a:rPr lang="ar-SA" sz="700" dirty="0"/>
              <a:t>&lt;=</a:t>
            </a:r>
            <a:r>
              <a:rPr lang="ar-SA" sz="700" dirty="0" err="1"/>
              <a:t>Ox;i</a:t>
            </a:r>
            <a:r>
              <a:rPr lang="ar-SA" sz="700" dirty="0"/>
              <a:t>=i+1)</a:t>
            </a:r>
          </a:p>
          <a:p>
            <a:r>
              <a:rPr lang="ar-SA" sz="700" dirty="0"/>
              <a:t>      { 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tft.drawPixel</a:t>
            </a:r>
            <a:r>
              <a:rPr lang="ar-SA" sz="700" dirty="0"/>
              <a:t>(</a:t>
            </a:r>
            <a:r>
              <a:rPr lang="ar-SA" sz="700" dirty="0" err="1"/>
              <a:t>Ox+i,Oy-i</a:t>
            </a:r>
            <a:r>
              <a:rPr lang="ar-SA" sz="700" dirty="0"/>
              <a:t>*i*</a:t>
            </a:r>
            <a:r>
              <a:rPr lang="ar-SA" sz="700" dirty="0" err="1"/>
              <a:t>fak,YELLOW</a:t>
            </a:r>
            <a:r>
              <a:rPr lang="ar-SA" sz="700" dirty="0"/>
              <a:t>);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delay</a:t>
            </a:r>
            <a:r>
              <a:rPr lang="ar-SA" sz="700" dirty="0"/>
              <a:t>(20);</a:t>
            </a:r>
          </a:p>
          <a:p>
            <a:endParaRPr lang="ar-SA" sz="700" dirty="0"/>
          </a:p>
          <a:p>
            <a:r>
              <a:rPr lang="ar-SA" sz="700" dirty="0"/>
              <a:t>    </a:t>
            </a:r>
            <a:r>
              <a:rPr lang="ar-SA" sz="700" dirty="0" err="1"/>
              <a:t>tft.drawPixel</a:t>
            </a:r>
            <a:r>
              <a:rPr lang="ar-SA" sz="700" dirty="0"/>
              <a:t>(</a:t>
            </a:r>
            <a:r>
              <a:rPr lang="ar-SA" sz="700" dirty="0" err="1"/>
              <a:t>Ox+i,Oy+i</a:t>
            </a:r>
            <a:r>
              <a:rPr lang="ar-SA" sz="700" dirty="0"/>
              <a:t>*i*</a:t>
            </a:r>
            <a:r>
              <a:rPr lang="ar-SA" sz="700" dirty="0" err="1"/>
              <a:t>fak,YELLOW</a:t>
            </a:r>
            <a:r>
              <a:rPr lang="ar-SA" sz="700" dirty="0"/>
              <a:t>);</a:t>
            </a:r>
          </a:p>
          <a:p>
            <a:r>
              <a:rPr lang="ar-SA" sz="700" dirty="0"/>
              <a:t>    </a:t>
            </a:r>
            <a:r>
              <a:rPr lang="ar-SA" sz="700" dirty="0" err="1"/>
              <a:t>delay</a:t>
            </a:r>
            <a:r>
              <a:rPr lang="ar-SA" sz="700" dirty="0"/>
              <a:t>(20);</a:t>
            </a:r>
          </a:p>
          <a:p>
            <a:endParaRPr lang="ar-SA" sz="700" dirty="0"/>
          </a:p>
          <a:p>
            <a:r>
              <a:rPr lang="ar-SA" sz="700" dirty="0"/>
              <a:t>      }</a:t>
            </a:r>
          </a:p>
          <a:p>
            <a:r>
              <a:rPr lang="ar-SA" sz="700" dirty="0"/>
              <a:t>}</a:t>
            </a:r>
          </a:p>
          <a:p>
            <a:endParaRPr lang="ar-SA" sz="700" dirty="0"/>
          </a:p>
          <a:p>
            <a:r>
              <a:rPr lang="ar-SA" sz="700" dirty="0"/>
              <a:t> </a:t>
            </a:r>
          </a:p>
          <a:p>
            <a:endParaRPr lang="ar-SA" sz="700" dirty="0"/>
          </a:p>
          <a:p>
            <a:r>
              <a:rPr lang="ar-SA" sz="700" dirty="0"/>
              <a:t> </a:t>
            </a:r>
          </a:p>
        </p:txBody>
      </p:sp>
      <p:sp>
        <p:nvSpPr>
          <p:cNvPr id="6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723348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5521;p52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121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3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SinCos with Music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9739" y="1143000"/>
            <a:ext cx="2552700" cy="4572000"/>
          </a:xfrm>
          <a:prstGeom prst="rect">
            <a:avLst/>
          </a:prstGeom>
        </p:spPr>
      </p:pic>
      <p:pic>
        <p:nvPicPr>
          <p:cNvPr id="8" name="صورة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6275" y="930728"/>
            <a:ext cx="3546383" cy="4784272"/>
          </a:xfrm>
          <a:prstGeom prst="rect">
            <a:avLst/>
          </a:prstGeom>
        </p:spPr>
      </p:pic>
      <p:sp>
        <p:nvSpPr>
          <p:cNvPr id="7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702048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5521;p52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6121" y="0"/>
            <a:ext cx="10627710" cy="6858000"/>
          </a:xfrm>
          <a:prstGeom prst="rect">
            <a:avLst/>
          </a:prstGeom>
          <a:noFill/>
          <a:ln w="9525" cap="flat" cmpd="sng">
            <a:solidFill>
              <a:srgbClr val="DAE9F6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3" name="Google Shape;5522;p524"/>
          <p:cNvSpPr/>
          <p:nvPr/>
        </p:nvSpPr>
        <p:spPr>
          <a:xfrm>
            <a:off x="10673831" y="0"/>
            <a:ext cx="1518169" cy="6858000"/>
          </a:xfrm>
          <a:prstGeom prst="rtTriangle">
            <a:avLst/>
          </a:prstGeom>
          <a:solidFill>
            <a:srgbClr val="DAE9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مستطيل 4"/>
          <p:cNvSpPr/>
          <p:nvPr/>
        </p:nvSpPr>
        <p:spPr>
          <a:xfrm>
            <a:off x="2754086" y="105013"/>
            <a:ext cx="6096000" cy="61247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700" dirty="0"/>
              <a:t>#include &lt;</a:t>
            </a:r>
            <a:r>
              <a:rPr lang="en-US" sz="700" dirty="0" err="1"/>
              <a:t>MCUFRIEND_kbv.h</a:t>
            </a:r>
            <a:r>
              <a:rPr lang="en-US" sz="700" dirty="0"/>
              <a:t>&gt;</a:t>
            </a:r>
          </a:p>
          <a:p>
            <a:r>
              <a:rPr lang="en-US" sz="700" dirty="0" err="1"/>
              <a:t>MCUFRIEND_kbv</a:t>
            </a:r>
            <a:r>
              <a:rPr lang="en-US" sz="700" dirty="0"/>
              <a:t> </a:t>
            </a:r>
            <a:r>
              <a:rPr lang="en-US" sz="700" dirty="0" err="1"/>
              <a:t>tft</a:t>
            </a:r>
            <a:r>
              <a:rPr lang="en-US" sz="700" dirty="0"/>
              <a:t>;       // hard-wired for UNO shields anyway.</a:t>
            </a:r>
          </a:p>
          <a:p>
            <a:r>
              <a:rPr lang="en-US" sz="700" dirty="0"/>
              <a:t>#include &lt;</a:t>
            </a:r>
            <a:r>
              <a:rPr lang="en-US" sz="700" dirty="0" err="1"/>
              <a:t>TouchScreen.h</a:t>
            </a:r>
            <a:r>
              <a:rPr lang="en-US" sz="700" dirty="0"/>
              <a:t>&gt;</a:t>
            </a:r>
          </a:p>
          <a:p>
            <a:endParaRPr lang="en-US" sz="700" dirty="0"/>
          </a:p>
          <a:p>
            <a:r>
              <a:rPr lang="en-US" sz="700" dirty="0"/>
              <a:t>char *name = "Please Calibrate.";  //edit name of shield</a:t>
            </a:r>
          </a:p>
          <a:p>
            <a:r>
              <a:rPr lang="en-US" sz="700" dirty="0" err="1"/>
              <a:t>const</a:t>
            </a:r>
            <a:r>
              <a:rPr lang="en-US" sz="700" dirty="0"/>
              <a:t> </a:t>
            </a:r>
            <a:r>
              <a:rPr lang="en-US" sz="700" dirty="0" err="1"/>
              <a:t>int</a:t>
            </a:r>
            <a:r>
              <a:rPr lang="en-US" sz="700" dirty="0"/>
              <a:t> XP=6,XM=A2,YP=A1,YM=7; //ID=0x9341</a:t>
            </a:r>
          </a:p>
          <a:p>
            <a:r>
              <a:rPr lang="en-US" sz="700" dirty="0" err="1"/>
              <a:t>const</a:t>
            </a:r>
            <a:r>
              <a:rPr lang="en-US" sz="700" dirty="0"/>
              <a:t> </a:t>
            </a:r>
            <a:r>
              <a:rPr lang="en-US" sz="700" dirty="0" err="1"/>
              <a:t>int</a:t>
            </a:r>
            <a:r>
              <a:rPr lang="en-US" sz="700" dirty="0"/>
              <a:t> TS_LEFT=907,TS_RT=136,TS_TOP=942,TS_BOT=139;</a:t>
            </a:r>
          </a:p>
          <a:p>
            <a:endParaRPr lang="en-US" sz="700" dirty="0"/>
          </a:p>
          <a:p>
            <a:r>
              <a:rPr lang="en-US" sz="700" dirty="0" err="1"/>
              <a:t>const</a:t>
            </a:r>
            <a:r>
              <a:rPr lang="en-US" sz="700" dirty="0"/>
              <a:t> double pi=3.14159265358979;</a:t>
            </a:r>
          </a:p>
          <a:p>
            <a:r>
              <a:rPr lang="en-US" sz="700" dirty="0" err="1"/>
              <a:t>const</a:t>
            </a:r>
            <a:r>
              <a:rPr lang="en-US" sz="700" dirty="0"/>
              <a:t> </a:t>
            </a:r>
            <a:r>
              <a:rPr lang="en-US" sz="700" dirty="0" err="1"/>
              <a:t>int</a:t>
            </a:r>
            <a:r>
              <a:rPr lang="en-US" sz="700" dirty="0"/>
              <a:t> Ox=120;</a:t>
            </a:r>
          </a:p>
          <a:p>
            <a:r>
              <a:rPr lang="en-US" sz="700" dirty="0" err="1"/>
              <a:t>const</a:t>
            </a:r>
            <a:r>
              <a:rPr lang="en-US" sz="700" dirty="0"/>
              <a:t> </a:t>
            </a:r>
            <a:r>
              <a:rPr lang="en-US" sz="700" dirty="0" err="1"/>
              <a:t>int</a:t>
            </a:r>
            <a:r>
              <a:rPr lang="en-US" sz="700" dirty="0"/>
              <a:t> Oy=160;</a:t>
            </a:r>
          </a:p>
          <a:p>
            <a:r>
              <a:rPr lang="en-US" sz="700" dirty="0" err="1"/>
              <a:t>const</a:t>
            </a:r>
            <a:r>
              <a:rPr lang="en-US" sz="700" dirty="0"/>
              <a:t> </a:t>
            </a:r>
            <a:r>
              <a:rPr lang="en-US" sz="700" dirty="0" err="1"/>
              <a:t>int</a:t>
            </a:r>
            <a:r>
              <a:rPr lang="en-US" sz="700" dirty="0"/>
              <a:t> </a:t>
            </a:r>
            <a:r>
              <a:rPr lang="en-US" sz="700" dirty="0" err="1"/>
              <a:t>fak_x</a:t>
            </a:r>
            <a:r>
              <a:rPr lang="en-US" sz="700" dirty="0"/>
              <a:t>=19;</a:t>
            </a:r>
          </a:p>
          <a:p>
            <a:r>
              <a:rPr lang="en-US" sz="700" dirty="0" err="1"/>
              <a:t>const</a:t>
            </a:r>
            <a:r>
              <a:rPr lang="en-US" sz="700" dirty="0"/>
              <a:t> </a:t>
            </a:r>
            <a:r>
              <a:rPr lang="en-US" sz="700" dirty="0" err="1"/>
              <a:t>int</a:t>
            </a:r>
            <a:r>
              <a:rPr lang="en-US" sz="700" dirty="0"/>
              <a:t> </a:t>
            </a:r>
            <a:r>
              <a:rPr lang="en-US" sz="700" dirty="0" err="1"/>
              <a:t>fak_y</a:t>
            </a:r>
            <a:r>
              <a:rPr lang="en-US" sz="700" dirty="0"/>
              <a:t>=80;</a:t>
            </a:r>
          </a:p>
          <a:p>
            <a:r>
              <a:rPr lang="en-US" sz="700" dirty="0"/>
              <a:t>double </a:t>
            </a:r>
            <a:r>
              <a:rPr lang="en-US" sz="700" dirty="0" err="1"/>
              <a:t>i</a:t>
            </a:r>
            <a:r>
              <a:rPr lang="en-US" sz="700" dirty="0"/>
              <a:t>;</a:t>
            </a:r>
          </a:p>
          <a:p>
            <a:r>
              <a:rPr lang="en-US" sz="700" dirty="0"/>
              <a:t>uint16_t ID, </a:t>
            </a:r>
            <a:r>
              <a:rPr lang="en-US" sz="700" dirty="0" err="1"/>
              <a:t>oldcolor</a:t>
            </a:r>
            <a:r>
              <a:rPr lang="en-US" sz="700" dirty="0"/>
              <a:t>, </a:t>
            </a:r>
            <a:r>
              <a:rPr lang="en-US" sz="700" dirty="0" err="1"/>
              <a:t>currentcolor</a:t>
            </a:r>
            <a:r>
              <a:rPr lang="en-US" sz="700" dirty="0"/>
              <a:t>;</a:t>
            </a:r>
          </a:p>
          <a:p>
            <a:r>
              <a:rPr lang="en-US" sz="700" dirty="0"/>
              <a:t>uint8_t Orientation = 0;    //PORTRAIT</a:t>
            </a:r>
          </a:p>
          <a:p>
            <a:endParaRPr lang="en-US" sz="700" dirty="0"/>
          </a:p>
          <a:p>
            <a:r>
              <a:rPr lang="en-US" sz="700" dirty="0"/>
              <a:t>// Assign human-readable names to some common 16-bit color values:</a:t>
            </a:r>
          </a:p>
          <a:p>
            <a:r>
              <a:rPr lang="en-US" sz="700" dirty="0"/>
              <a:t>#define BLACK   0x0000</a:t>
            </a:r>
          </a:p>
          <a:p>
            <a:r>
              <a:rPr lang="en-US" sz="700" dirty="0"/>
              <a:t>#define BLUE    0x001F</a:t>
            </a:r>
          </a:p>
          <a:p>
            <a:r>
              <a:rPr lang="en-US" sz="700" dirty="0"/>
              <a:t>#define RED     0xF800</a:t>
            </a:r>
          </a:p>
          <a:p>
            <a:r>
              <a:rPr lang="en-US" sz="700" dirty="0"/>
              <a:t>#define GREEN   0x07E0</a:t>
            </a:r>
          </a:p>
          <a:p>
            <a:r>
              <a:rPr lang="en-US" sz="700" dirty="0"/>
              <a:t>#define CYAN    0x07FF</a:t>
            </a:r>
          </a:p>
          <a:p>
            <a:r>
              <a:rPr lang="en-US" sz="700" dirty="0"/>
              <a:t>#define MAGENTA 0xF81F</a:t>
            </a:r>
          </a:p>
          <a:p>
            <a:r>
              <a:rPr lang="en-US" sz="700" dirty="0"/>
              <a:t>#define YELLOW  0xFFE0</a:t>
            </a:r>
          </a:p>
          <a:p>
            <a:r>
              <a:rPr lang="en-US" sz="700" dirty="0"/>
              <a:t>#define WHITE   0xFFFF</a:t>
            </a:r>
          </a:p>
          <a:p>
            <a:endParaRPr lang="en-US" sz="700" dirty="0"/>
          </a:p>
          <a:p>
            <a:r>
              <a:rPr lang="en-US" sz="700" dirty="0"/>
              <a:t>void setup(void)</a:t>
            </a:r>
          </a:p>
          <a:p>
            <a:r>
              <a:rPr lang="en-US" sz="700" dirty="0"/>
              <a:t>{</a:t>
            </a:r>
          </a:p>
          <a:p>
            <a:r>
              <a:rPr lang="en-US" sz="700" dirty="0"/>
              <a:t>    uint16_t </a:t>
            </a:r>
            <a:r>
              <a:rPr lang="en-US" sz="700" dirty="0" err="1"/>
              <a:t>tmp</a:t>
            </a:r>
            <a:r>
              <a:rPr lang="en-US" sz="700" dirty="0"/>
              <a:t>;</a:t>
            </a:r>
          </a:p>
          <a:p>
            <a:endParaRPr lang="en-US" sz="700" dirty="0"/>
          </a:p>
          <a:p>
            <a:r>
              <a:rPr lang="en-US" sz="700" dirty="0"/>
              <a:t>    </a:t>
            </a:r>
            <a:r>
              <a:rPr lang="en-US" sz="700" dirty="0" err="1"/>
              <a:t>tft.reset</a:t>
            </a:r>
            <a:r>
              <a:rPr lang="en-US" sz="700" dirty="0"/>
              <a:t>();</a:t>
            </a:r>
          </a:p>
          <a:p>
            <a:r>
              <a:rPr lang="en-US" sz="700" dirty="0"/>
              <a:t>    ID = </a:t>
            </a:r>
            <a:r>
              <a:rPr lang="en-US" sz="700" dirty="0" err="1"/>
              <a:t>tft.readID</a:t>
            </a:r>
            <a:r>
              <a:rPr lang="en-US" sz="700" dirty="0"/>
              <a:t>();</a:t>
            </a:r>
          </a:p>
          <a:p>
            <a:r>
              <a:rPr lang="en-US" sz="700" dirty="0"/>
              <a:t>    </a:t>
            </a:r>
            <a:r>
              <a:rPr lang="en-US" sz="700" dirty="0" err="1"/>
              <a:t>tft.begin</a:t>
            </a:r>
            <a:r>
              <a:rPr lang="en-US" sz="700" dirty="0"/>
              <a:t>(ID);</a:t>
            </a:r>
          </a:p>
          <a:p>
            <a:r>
              <a:rPr lang="en-US" sz="700" dirty="0"/>
              <a:t>    </a:t>
            </a:r>
            <a:r>
              <a:rPr lang="en-US" sz="700" dirty="0" err="1"/>
              <a:t>Serial.begin</a:t>
            </a:r>
            <a:r>
              <a:rPr lang="en-US" sz="700" dirty="0"/>
              <a:t>(9600);</a:t>
            </a:r>
          </a:p>
          <a:p>
            <a:r>
              <a:rPr lang="en-US" sz="700" dirty="0"/>
              <a:t>    </a:t>
            </a:r>
            <a:r>
              <a:rPr lang="en-US" sz="700" dirty="0" err="1"/>
              <a:t>tft.setRotation</a:t>
            </a:r>
            <a:r>
              <a:rPr lang="en-US" sz="700" dirty="0"/>
              <a:t>(Orientation);</a:t>
            </a:r>
          </a:p>
          <a:p>
            <a:r>
              <a:rPr lang="en-US" sz="700" dirty="0"/>
              <a:t>    </a:t>
            </a:r>
            <a:r>
              <a:rPr lang="en-US" sz="700" dirty="0" err="1"/>
              <a:t>tft.fillScreen</a:t>
            </a:r>
            <a:r>
              <a:rPr lang="en-US" sz="700" dirty="0"/>
              <a:t>(BLACK);   </a:t>
            </a:r>
          </a:p>
          <a:p>
            <a:r>
              <a:rPr lang="en-US" sz="700" dirty="0"/>
              <a:t>}</a:t>
            </a:r>
          </a:p>
          <a:p>
            <a:endParaRPr lang="en-US" sz="700" dirty="0"/>
          </a:p>
          <a:p>
            <a:r>
              <a:rPr lang="en-US" sz="700" dirty="0"/>
              <a:t>void loop()</a:t>
            </a:r>
          </a:p>
          <a:p>
            <a:r>
              <a:rPr lang="en-US" sz="700" dirty="0"/>
              <a:t>{</a:t>
            </a:r>
          </a:p>
          <a:p>
            <a:r>
              <a:rPr lang="en-US" sz="700" dirty="0"/>
              <a:t>  </a:t>
            </a:r>
            <a:r>
              <a:rPr lang="en-US" sz="700" dirty="0" err="1"/>
              <a:t>tft.drawLine</a:t>
            </a:r>
            <a:r>
              <a:rPr lang="en-US" sz="700" dirty="0"/>
              <a:t>(0, 160, 240,160, BLUE);</a:t>
            </a:r>
          </a:p>
          <a:p>
            <a:r>
              <a:rPr lang="en-US" sz="700" dirty="0"/>
              <a:t>  </a:t>
            </a:r>
            <a:r>
              <a:rPr lang="en-US" sz="700" dirty="0" err="1"/>
              <a:t>tft.drawLine</a:t>
            </a:r>
            <a:r>
              <a:rPr lang="en-US" sz="700" dirty="0"/>
              <a:t>(120, 0, 120,320, BLUE);</a:t>
            </a:r>
          </a:p>
          <a:p>
            <a:endParaRPr lang="en-US" sz="700" dirty="0"/>
          </a:p>
          <a:p>
            <a:endParaRPr lang="en-US" sz="700" dirty="0"/>
          </a:p>
          <a:p>
            <a:r>
              <a:rPr lang="en-US" sz="700" dirty="0"/>
              <a:t>for(</a:t>
            </a:r>
            <a:r>
              <a:rPr lang="en-US" sz="700" dirty="0" err="1"/>
              <a:t>i</a:t>
            </a:r>
            <a:r>
              <a:rPr lang="en-US" sz="700" dirty="0"/>
              <a:t>=-2*</a:t>
            </a:r>
            <a:r>
              <a:rPr lang="en-US" sz="700" dirty="0" err="1"/>
              <a:t>pi;i</a:t>
            </a:r>
            <a:r>
              <a:rPr lang="en-US" sz="700" dirty="0"/>
              <a:t>&lt;=2*</a:t>
            </a:r>
            <a:r>
              <a:rPr lang="en-US" sz="700" dirty="0" err="1"/>
              <a:t>pi;i</a:t>
            </a:r>
            <a:r>
              <a:rPr lang="en-US" sz="700" dirty="0"/>
              <a:t>=i+.01*pi)</a:t>
            </a:r>
          </a:p>
          <a:p>
            <a:r>
              <a:rPr lang="en-US" sz="700" dirty="0"/>
              <a:t>  {</a:t>
            </a:r>
          </a:p>
          <a:p>
            <a:r>
              <a:rPr lang="en-US" sz="700" dirty="0"/>
              <a:t>  </a:t>
            </a:r>
            <a:r>
              <a:rPr lang="en-US" sz="700" dirty="0" err="1"/>
              <a:t>tft.drawPixel</a:t>
            </a:r>
            <a:r>
              <a:rPr lang="en-US" sz="700" dirty="0"/>
              <a:t>(</a:t>
            </a:r>
            <a:r>
              <a:rPr lang="en-US" sz="700" dirty="0" err="1"/>
              <a:t>Ox+i</a:t>
            </a:r>
            <a:r>
              <a:rPr lang="en-US" sz="700" dirty="0"/>
              <a:t>*</a:t>
            </a:r>
            <a:r>
              <a:rPr lang="en-US" sz="700" dirty="0" err="1"/>
              <a:t>fak_x,Oy</a:t>
            </a:r>
            <a:r>
              <a:rPr lang="en-US" sz="700" dirty="0"/>
              <a:t>-sin(</a:t>
            </a:r>
            <a:r>
              <a:rPr lang="en-US" sz="700" dirty="0" err="1"/>
              <a:t>i</a:t>
            </a:r>
            <a:r>
              <a:rPr lang="en-US" sz="700" dirty="0"/>
              <a:t>)*</a:t>
            </a:r>
            <a:r>
              <a:rPr lang="en-US" sz="700" dirty="0" err="1"/>
              <a:t>fak_y,YELLOW</a:t>
            </a:r>
            <a:r>
              <a:rPr lang="en-US" sz="700" dirty="0"/>
              <a:t>);  </a:t>
            </a:r>
          </a:p>
          <a:p>
            <a:r>
              <a:rPr lang="en-US" sz="700" dirty="0"/>
              <a:t>  </a:t>
            </a:r>
            <a:r>
              <a:rPr lang="en-US" sz="700" dirty="0" err="1"/>
              <a:t>tft.drawPixel</a:t>
            </a:r>
            <a:r>
              <a:rPr lang="en-US" sz="700" dirty="0"/>
              <a:t>(</a:t>
            </a:r>
            <a:r>
              <a:rPr lang="en-US" sz="700" dirty="0" err="1"/>
              <a:t>Ox+i</a:t>
            </a:r>
            <a:r>
              <a:rPr lang="en-US" sz="700" dirty="0"/>
              <a:t>*</a:t>
            </a:r>
            <a:r>
              <a:rPr lang="en-US" sz="700" dirty="0" err="1"/>
              <a:t>fak_x,Oy</a:t>
            </a:r>
            <a:r>
              <a:rPr lang="en-US" sz="700" dirty="0"/>
              <a:t>-cos(</a:t>
            </a:r>
            <a:r>
              <a:rPr lang="en-US" sz="700" dirty="0" err="1"/>
              <a:t>i</a:t>
            </a:r>
            <a:r>
              <a:rPr lang="en-US" sz="700" dirty="0"/>
              <a:t>)*</a:t>
            </a:r>
            <a:r>
              <a:rPr lang="en-US" sz="700" dirty="0" err="1"/>
              <a:t>fak_y,CYAN</a:t>
            </a:r>
            <a:r>
              <a:rPr lang="en-US" sz="700" dirty="0"/>
              <a:t>);</a:t>
            </a:r>
          </a:p>
          <a:p>
            <a:r>
              <a:rPr lang="en-US" sz="700" dirty="0"/>
              <a:t>  delay (100) ;</a:t>
            </a:r>
          </a:p>
          <a:p>
            <a:r>
              <a:rPr lang="en-US" sz="700" dirty="0"/>
              <a:t>  }</a:t>
            </a:r>
          </a:p>
          <a:p>
            <a:r>
              <a:rPr lang="en-US" sz="700" dirty="0"/>
              <a:t>}</a:t>
            </a:r>
          </a:p>
          <a:p>
            <a:endParaRPr lang="en-US" sz="700" dirty="0"/>
          </a:p>
          <a:p>
            <a:r>
              <a:rPr lang="en-US" sz="700" dirty="0"/>
              <a:t> </a:t>
            </a:r>
          </a:p>
          <a:p>
            <a:endParaRPr lang="en-US" sz="700" dirty="0"/>
          </a:p>
          <a:p>
            <a:r>
              <a:rPr lang="en-US" sz="700" dirty="0"/>
              <a:t> </a:t>
            </a:r>
            <a:endParaRPr lang="ar-SA" sz="700" dirty="0"/>
          </a:p>
        </p:txBody>
      </p:sp>
      <p:sp>
        <p:nvSpPr>
          <p:cNvPr id="6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51195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28" name="Google Shape;5528;p525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529" name="Google Shape;5529;p52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397" y="0"/>
              <a:ext cx="8001397" cy="6858000"/>
            </a:xfrm>
            <a:prstGeom prst="rect">
              <a:avLst/>
            </a:prstGeom>
            <a:noFill/>
            <a:ln w="9525" cap="flat" cmpd="sng">
              <a:solidFill>
                <a:srgbClr val="DAE9F6"/>
              </a:solidFill>
              <a:prstDash val="solid"/>
              <a:round/>
              <a:headEnd type="none" w="sm" len="sm"/>
              <a:tailEnd type="none" w="sm" len="sm"/>
            </a:ln>
          </p:spPr>
        </p:pic>
        <p:sp>
          <p:nvSpPr>
            <p:cNvPr id="5530" name="Google Shape;5530;p52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532" name="Google Shape;5532;p525"/>
          <p:cNvSpPr/>
          <p:nvPr/>
        </p:nvSpPr>
        <p:spPr>
          <a:xfrm>
            <a:off x="1169175" y="0"/>
            <a:ext cx="8381603" cy="2000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 err="1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تحديد</a:t>
            </a:r>
            <a:r>
              <a:rPr lang="en-US" sz="36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3600" dirty="0" err="1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الموقع</a:t>
            </a:r>
            <a:r>
              <a:rPr lang="en-US" sz="36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3600" dirty="0" err="1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الجغرافي</a:t>
            </a:r>
            <a:r>
              <a:rPr lang="en-US" sz="36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3600" dirty="0" err="1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باستخدام</a:t>
            </a:r>
            <a:endParaRPr dirty="0"/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BG01 GPS Module GPS + BDS </a:t>
            </a:r>
            <a:r>
              <a:rPr lang="en-US" sz="2000" dirty="0" err="1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Beidou</a:t>
            </a:r>
            <a:r>
              <a:rPr lang="en-US" sz="20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dual-mode satellite positioning and navigation module, wireless transmission</a:t>
            </a:r>
            <a:endParaRPr dirty="0"/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 err="1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وعرض</a:t>
            </a:r>
            <a:r>
              <a:rPr lang="en-US" sz="24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النتائج</a:t>
            </a:r>
            <a:r>
              <a:rPr lang="en-US" sz="24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dirty="0" err="1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على</a:t>
            </a:r>
            <a:r>
              <a:rPr lang="en-US" sz="24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dirty="0"/>
          </a:p>
          <a:p>
            <a:pPr marL="0" marR="0" lvl="0" indent="0" algn="ctr" rtl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rgbClr val="013657"/>
                </a:solidFill>
                <a:latin typeface="Arial"/>
                <a:ea typeface="Arial"/>
                <a:cs typeface="Arial"/>
                <a:sym typeface="Arial"/>
              </a:rPr>
              <a:t>0.96 inch 4Pin Blue Yellow IIC I2C OLED Display</a:t>
            </a:r>
            <a:endParaRPr sz="2400" dirty="0">
              <a:solidFill>
                <a:srgbClr val="01365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533" name="Google Shape;5533;p52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15297" y="2000548"/>
            <a:ext cx="8381603" cy="480103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مجموعة 3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" name="صورة 4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-397" y="0"/>
              <a:ext cx="8001397" cy="6858000"/>
            </a:xfrm>
            <a:prstGeom prst="rect">
              <a:avLst/>
            </a:prstGeom>
            <a:ln>
              <a:solidFill>
                <a:srgbClr val="DAE9F6"/>
              </a:solidFill>
            </a:ln>
          </p:spPr>
        </p:pic>
        <p:sp>
          <p:nvSpPr>
            <p:cNvPr id="6" name="مثلث قائم الزاوية 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ar-SA"/>
            </a:p>
          </p:txBody>
        </p:sp>
      </p:grpSp>
      <p:pic>
        <p:nvPicPr>
          <p:cNvPr id="10" name="صورة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8925" y="500062"/>
            <a:ext cx="6534150" cy="5857875"/>
          </a:xfrm>
          <a:prstGeom prst="rect">
            <a:avLst/>
          </a:prstGeom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82761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مجموعة 3"/>
          <p:cNvGrpSpPr/>
          <p:nvPr/>
        </p:nvGrpSpPr>
        <p:grpSpPr>
          <a:xfrm>
            <a:off x="46122" y="0"/>
            <a:ext cx="12145878" cy="6858000"/>
            <a:chOff x="-397" y="0"/>
            <a:chExt cx="9144397" cy="6858000"/>
          </a:xfrm>
        </p:grpSpPr>
        <p:pic>
          <p:nvPicPr>
            <p:cNvPr id="5" name="صورة 4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-397" y="0"/>
              <a:ext cx="8001397" cy="6858000"/>
            </a:xfrm>
            <a:prstGeom prst="rect">
              <a:avLst/>
            </a:prstGeom>
            <a:ln>
              <a:solidFill>
                <a:srgbClr val="DAE9F6"/>
              </a:solidFill>
            </a:ln>
          </p:spPr>
        </p:pic>
        <p:sp>
          <p:nvSpPr>
            <p:cNvPr id="6" name="مثلث قائم الزاوية 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ar-SA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352425" y="457201"/>
            <a:ext cx="102107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6000" dirty="0" smtClean="0">
                <a:solidFill>
                  <a:srgbClr val="013657"/>
                </a:solidFill>
                <a:latin typeface="Noto Kufi Arabic"/>
                <a:cs typeface="DecoType Naskh Variants" panose="02010400000000000000" pitchFamily="2" charset="-78"/>
              </a:rPr>
              <a:t>تجربة التحكم</a:t>
            </a:r>
            <a:r>
              <a:rPr lang="en-US" sz="6000" dirty="0" smtClean="0">
                <a:solidFill>
                  <a:srgbClr val="013657"/>
                </a:solidFill>
                <a:latin typeface="Noto Kufi Arabic"/>
                <a:cs typeface="DecoType Naskh Variants" panose="02010400000000000000" pitchFamily="2" charset="-78"/>
              </a:rPr>
              <a:t> </a:t>
            </a:r>
            <a:r>
              <a:rPr lang="ar-SA" sz="6000" dirty="0" smtClean="0">
                <a:solidFill>
                  <a:srgbClr val="013657"/>
                </a:solidFill>
                <a:latin typeface="Noto Kufi Arabic"/>
                <a:cs typeface="DecoType Naskh Variants" panose="02010400000000000000" pitchFamily="2" charset="-78"/>
              </a:rPr>
              <a:t> بالمركبات الذكية</a:t>
            </a:r>
            <a:endParaRPr lang="en-US" sz="6000" b="1" dirty="0">
              <a:solidFill>
                <a:srgbClr val="013657"/>
              </a:solidFill>
              <a:latin typeface="Agency FB" panose="020B0503020202020204" pitchFamily="34" charset="0"/>
              <a:cs typeface="DecoType Naskh Variants" panose="02010400000000000000" pitchFamily="2" charset="-78"/>
            </a:endParaRPr>
          </a:p>
        </p:txBody>
      </p:sp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51" t="4620" r="30138"/>
          <a:stretch/>
        </p:blipFill>
        <p:spPr>
          <a:xfrm>
            <a:off x="4020244" y="1528849"/>
            <a:ext cx="4104861" cy="4317137"/>
          </a:xfrm>
          <a:prstGeom prst="rect">
            <a:avLst/>
          </a:prstGeom>
        </p:spPr>
      </p:pic>
      <p:sp>
        <p:nvSpPr>
          <p:cNvPr id="8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538328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مجموعة 3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" name="صورة 4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-397" y="0"/>
              <a:ext cx="8001397" cy="6858000"/>
            </a:xfrm>
            <a:prstGeom prst="rect">
              <a:avLst/>
            </a:prstGeom>
            <a:ln>
              <a:solidFill>
                <a:srgbClr val="DAE9F6"/>
              </a:solidFill>
            </a:ln>
          </p:spPr>
        </p:pic>
        <p:sp>
          <p:nvSpPr>
            <p:cNvPr id="6" name="مثلث قائم الزاوية 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ar-SA"/>
            </a:p>
          </p:txBody>
        </p:sp>
      </p:grpSp>
      <p:pic>
        <p:nvPicPr>
          <p:cNvPr id="8" name="صورة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130" y="1031438"/>
            <a:ext cx="4223998" cy="4223998"/>
          </a:xfrm>
          <a:prstGeom prst="rect">
            <a:avLst/>
          </a:prstGeom>
        </p:spPr>
      </p:pic>
      <p:pic>
        <p:nvPicPr>
          <p:cNvPr id="9" name="صورة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528" y="1913556"/>
            <a:ext cx="4821721" cy="2459762"/>
          </a:xfrm>
          <a:prstGeom prst="rect">
            <a:avLst/>
          </a:prstGeom>
        </p:spPr>
      </p:pic>
      <p:sp>
        <p:nvSpPr>
          <p:cNvPr id="10" name="مستطيل 9"/>
          <p:cNvSpPr/>
          <p:nvPr/>
        </p:nvSpPr>
        <p:spPr>
          <a:xfrm>
            <a:off x="4700810" y="164681"/>
            <a:ext cx="274373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ar-SA" sz="6000" dirty="0" smtClean="0">
                <a:solidFill>
                  <a:srgbClr val="013657"/>
                </a:solidFill>
                <a:latin typeface="GE Dinar Two" panose="020A0503020102020204" pitchFamily="18" charset="-78"/>
                <a:ea typeface="GE Dinar Two" panose="020A0503020102020204" pitchFamily="18" charset="-78"/>
                <a:cs typeface="DecoType Naskh Variants" panose="02010400000000000000" pitchFamily="2" charset="-78"/>
              </a:rPr>
              <a:t>مضخة مياه</a:t>
            </a:r>
            <a:endParaRPr lang="ar-SA" sz="6000" dirty="0">
              <a:solidFill>
                <a:srgbClr val="013657"/>
              </a:solidFill>
              <a:latin typeface="GE Dinar Two" panose="020A0503020102020204" pitchFamily="18" charset="-78"/>
              <a:ea typeface="GE Dinar Two" panose="020A0503020102020204" pitchFamily="18" charset="-78"/>
              <a:cs typeface="DecoType Naskh Variants" panose="02010400000000000000" pitchFamily="2" charset="-78"/>
            </a:endParaRPr>
          </a:p>
        </p:txBody>
      </p:sp>
      <p:sp>
        <p:nvSpPr>
          <p:cNvPr id="11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59535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مجموعة 3"/>
          <p:cNvGrpSpPr/>
          <p:nvPr/>
        </p:nvGrpSpPr>
        <p:grpSpPr>
          <a:xfrm>
            <a:off x="46123" y="0"/>
            <a:ext cx="12145878" cy="6858000"/>
            <a:chOff x="-397" y="0"/>
            <a:chExt cx="9144397" cy="6858000"/>
          </a:xfrm>
        </p:grpSpPr>
        <p:pic>
          <p:nvPicPr>
            <p:cNvPr id="5" name="صورة 4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-397" y="0"/>
              <a:ext cx="8001397" cy="6858000"/>
            </a:xfrm>
            <a:prstGeom prst="rect">
              <a:avLst/>
            </a:prstGeom>
            <a:ln>
              <a:solidFill>
                <a:srgbClr val="DAE9F6"/>
              </a:solidFill>
            </a:ln>
          </p:spPr>
        </p:pic>
        <p:sp>
          <p:nvSpPr>
            <p:cNvPr id="6" name="مثلث قائم الزاوية 5"/>
            <p:cNvSpPr/>
            <p:nvPr/>
          </p:nvSpPr>
          <p:spPr>
            <a:xfrm>
              <a:off x="8001000" y="0"/>
              <a:ext cx="1143000" cy="6858000"/>
            </a:xfrm>
            <a:prstGeom prst="rtTriangle">
              <a:avLst/>
            </a:prstGeom>
            <a:solidFill>
              <a:srgbClr val="DAE9F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1" anchor="ctr"/>
            <a:lstStyle/>
            <a:p>
              <a:pPr algn="ctr"/>
              <a:endParaRPr lang="ar-SA"/>
            </a:p>
          </p:txBody>
        </p:sp>
      </p:grpSp>
      <p:sp>
        <p:nvSpPr>
          <p:cNvPr id="10" name="مستطيل 9"/>
          <p:cNvSpPr/>
          <p:nvPr/>
        </p:nvSpPr>
        <p:spPr>
          <a:xfrm>
            <a:off x="3337560" y="164681"/>
            <a:ext cx="45567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6000" dirty="0" err="1" smtClean="0">
                <a:solidFill>
                  <a:srgbClr val="013657"/>
                </a:solidFill>
                <a:latin typeface="Franklin Gothic Heavy" panose="020B0903020102020204" pitchFamily="34" charset="0"/>
                <a:ea typeface="GE Dinar Two" panose="020A0503020102020204" pitchFamily="18" charset="-78"/>
                <a:cs typeface="DecoType Naskh Extensions" panose="02010400000000000000" pitchFamily="2" charset="-78"/>
              </a:rPr>
              <a:t>HuskyLens</a:t>
            </a:r>
            <a:endParaRPr lang="ar-SA" sz="6000" dirty="0">
              <a:solidFill>
                <a:srgbClr val="013657"/>
              </a:solidFill>
              <a:latin typeface="Franklin Gothic Heavy" panose="020B0903020102020204" pitchFamily="34" charset="0"/>
              <a:ea typeface="GE Dinar Two" panose="020A0503020102020204" pitchFamily="18" charset="-78"/>
              <a:cs typeface="DecoType Naskh Extensions" panose="02010400000000000000" pitchFamily="2" charset="-78"/>
            </a:endParaRPr>
          </a:p>
        </p:txBody>
      </p:sp>
      <p:sp>
        <p:nvSpPr>
          <p:cNvPr id="11" name="Google Shape;91;p13"/>
          <p:cNvSpPr/>
          <p:nvPr/>
        </p:nvSpPr>
        <p:spPr>
          <a:xfrm>
            <a:off x="9585960" y="6334780"/>
            <a:ext cx="255939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ar-SA" sz="2800" b="0" i="0" u="none" strike="noStrike" cap="none" dirty="0" smtClean="0">
                <a:solidFill>
                  <a:srgbClr val="013657"/>
                </a:solidFill>
                <a:cs typeface="DecoType Naskh Variants" panose="02010400000000000000" pitchFamily="2" charset="-78"/>
                <a:sym typeface="Arial"/>
              </a:rPr>
              <a:t>الدكتور هشام عبهري</a:t>
            </a:r>
            <a:endParaRPr lang="ar-SA" dirty="0">
              <a:cs typeface="DecoType Naskh Variants" panose="02010400000000000000" pitchFamily="2" charset="-78"/>
            </a:endParaRPr>
          </a:p>
        </p:txBody>
      </p:sp>
      <p:sp>
        <p:nvSpPr>
          <p:cNvPr id="2" name="مستطيل 1"/>
          <p:cNvSpPr/>
          <p:nvPr/>
        </p:nvSpPr>
        <p:spPr>
          <a:xfrm>
            <a:off x="4666854" y="6288613"/>
            <a:ext cx="310213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r-SA" dirty="0" err="1"/>
              <a:t>Machine</a:t>
            </a:r>
            <a:r>
              <a:rPr lang="ar-SA" dirty="0"/>
              <a:t> </a:t>
            </a:r>
            <a:r>
              <a:rPr lang="ar-SA" dirty="0" err="1"/>
              <a:t>Vision</a:t>
            </a:r>
            <a:r>
              <a:rPr lang="ar-SA" dirty="0"/>
              <a:t> </a:t>
            </a:r>
            <a:r>
              <a:rPr lang="ar-SA" dirty="0" err="1"/>
              <a:t>with</a:t>
            </a:r>
            <a:r>
              <a:rPr lang="ar-SA" dirty="0"/>
              <a:t> HuskyLens.mp4</a:t>
            </a:r>
          </a:p>
        </p:txBody>
      </p:sp>
      <p:pic>
        <p:nvPicPr>
          <p:cNvPr id="3" name="Machine Vision with HuskyLen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55190" y="1180344"/>
            <a:ext cx="5090160" cy="2863215"/>
          </a:xfrm>
          <a:prstGeom prst="rect">
            <a:avLst/>
          </a:prstGeom>
        </p:spPr>
      </p:pic>
      <p:pic>
        <p:nvPicPr>
          <p:cNvPr id="7" name="Machine Vision with HuskyLen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4350" y="1180343"/>
            <a:ext cx="5945528" cy="3344359"/>
          </a:xfrm>
          <a:prstGeom prst="rect">
            <a:avLst/>
          </a:prstGeom>
        </p:spPr>
      </p:pic>
      <p:sp>
        <p:nvSpPr>
          <p:cNvPr id="12" name="مستطيل 11"/>
          <p:cNvSpPr/>
          <p:nvPr/>
        </p:nvSpPr>
        <p:spPr>
          <a:xfrm rot="20118102">
            <a:off x="67535" y="3717510"/>
            <a:ext cx="535915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https://</a:t>
            </a:r>
            <a:r>
              <a:rPr lang="en-US" dirty="0" smtClean="0">
                <a:solidFill>
                  <a:srgbClr val="FFC000"/>
                </a:solidFill>
              </a:rPr>
              <a:t>dr-abhari.com/videos/</a:t>
            </a:r>
            <a:r>
              <a:rPr lang="ar-SA" dirty="0" err="1">
                <a:solidFill>
                  <a:srgbClr val="FFC000"/>
                </a:solidFill>
              </a:rPr>
              <a:t>Machine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Vision</a:t>
            </a:r>
            <a:r>
              <a:rPr lang="ar-SA" dirty="0">
                <a:solidFill>
                  <a:srgbClr val="FFC000"/>
                </a:solidFill>
              </a:rPr>
              <a:t> </a:t>
            </a:r>
            <a:r>
              <a:rPr lang="ar-SA" dirty="0" err="1">
                <a:solidFill>
                  <a:srgbClr val="FFC000"/>
                </a:solidFill>
              </a:rPr>
              <a:t>with</a:t>
            </a:r>
            <a:r>
              <a:rPr lang="ar-SA" dirty="0">
                <a:solidFill>
                  <a:srgbClr val="FFC000"/>
                </a:solidFill>
              </a:rPr>
              <a:t> HuskyLens.mp4</a:t>
            </a:r>
          </a:p>
        </p:txBody>
      </p:sp>
    </p:spTree>
    <p:extLst>
      <p:ext uri="{BB962C8B-B14F-4D97-AF65-F5344CB8AC3E}">
        <p14:creationId xmlns:p14="http://schemas.microsoft.com/office/powerpoint/2010/main" val="3762656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52311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"/>
    </mc:Choice>
    <mc:Fallback xmlns="">
      <p:transition spd="slow" advClick="0" advTm="1000"/>
    </mc:Fallback>
  </mc:AlternateContent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662" y="4482515"/>
            <a:ext cx="11496675" cy="1304925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  <p:sp>
        <p:nvSpPr>
          <p:cNvPr id="4" name="مربع نص 3"/>
          <p:cNvSpPr txBox="1"/>
          <p:nvPr/>
        </p:nvSpPr>
        <p:spPr>
          <a:xfrm>
            <a:off x="347662" y="900752"/>
            <a:ext cx="11496675" cy="1569660"/>
          </a:xfrm>
          <a:prstGeom prst="rect">
            <a:avLst/>
          </a:prstGeom>
          <a:solidFill>
            <a:srgbClr val="0070C0"/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9600" dirty="0" smtClean="0">
                <a:solidFill>
                  <a:schemeClr val="bg1"/>
                </a:solidFill>
                <a:cs typeface="DecoType Naskh Extensions" panose="02010400000000000000" pitchFamily="2" charset="-78"/>
              </a:rPr>
              <a:t>اصنع </a:t>
            </a:r>
            <a:r>
              <a:rPr lang="ar-SA" sz="9600" dirty="0">
                <a:solidFill>
                  <a:schemeClr val="bg1"/>
                </a:solidFill>
                <a:cs typeface="DecoType Naskh Extensions" panose="02010400000000000000" pitchFamily="2" charset="-78"/>
              </a:rPr>
              <a:t>اردينو بنفسك</a:t>
            </a:r>
          </a:p>
        </p:txBody>
      </p:sp>
    </p:spTree>
    <p:extLst>
      <p:ext uri="{BB962C8B-B14F-4D97-AF65-F5344CB8AC3E}">
        <p14:creationId xmlns:p14="http://schemas.microsoft.com/office/powerpoint/2010/main" val="33022242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 advClick="0" advTm="5000">
        <p15:prstTrans prst="curtains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/>
          <a:srcRect l="462" t="1095" r="511" b="1892"/>
          <a:stretch/>
        </p:blipFill>
        <p:spPr>
          <a:xfrm>
            <a:off x="1528548" y="1337481"/>
            <a:ext cx="9130353" cy="4148919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40666062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 advClick="0" advTm="5000">
        <p15:prstTrans prst="peelOff" invX="1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/>
          <a:srcRect l="-383" t="11675" r="383" b="-1600"/>
          <a:stretch/>
        </p:blipFill>
        <p:spPr>
          <a:xfrm>
            <a:off x="0" y="300250"/>
            <a:ext cx="10699844" cy="6133986"/>
          </a:xfrm>
          <a:prstGeom prst="rect">
            <a:avLst/>
          </a:prstGeom>
        </p:spPr>
      </p:pic>
      <p:pic>
        <p:nvPicPr>
          <p:cNvPr id="3" name="صورة 2"/>
          <p:cNvPicPr>
            <a:picLocks noChangeAspect="1"/>
          </p:cNvPicPr>
          <p:nvPr/>
        </p:nvPicPr>
        <p:blipFill rotWithShape="1">
          <a:blip r:embed="rId4"/>
          <a:srcRect l="953" t="5662" r="1362" b="5161"/>
          <a:stretch/>
        </p:blipFill>
        <p:spPr>
          <a:xfrm>
            <a:off x="0" y="5555395"/>
            <a:ext cx="8152263" cy="1302605"/>
          </a:xfrm>
          <a:prstGeom prst="rect">
            <a:avLst/>
          </a:prstGeom>
        </p:spPr>
      </p:pic>
      <p:sp>
        <p:nvSpPr>
          <p:cNvPr id="4" name="مربع نص 3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9707820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eelOff" invX="1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/>
          <a:srcRect l="1189" t="5735" r="1071" b="5224"/>
          <a:stretch/>
        </p:blipFill>
        <p:spPr>
          <a:xfrm>
            <a:off x="0" y="5670644"/>
            <a:ext cx="7615451" cy="1187356"/>
          </a:xfrm>
          <a:prstGeom prst="rect">
            <a:avLst/>
          </a:prstGeom>
        </p:spPr>
      </p:pic>
      <p:pic>
        <p:nvPicPr>
          <p:cNvPr id="3" name="صورة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5709" y="449239"/>
            <a:ext cx="5036022" cy="5036022"/>
          </a:xfrm>
          <a:prstGeom prst="rect">
            <a:avLst/>
          </a:prstGeom>
        </p:spPr>
      </p:pic>
      <p:sp>
        <p:nvSpPr>
          <p:cNvPr id="4" name="مربع نص 3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4713885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crush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/>
          <a:srcRect l="832" t="5662" r="539" b="6163"/>
          <a:stretch/>
        </p:blipFill>
        <p:spPr>
          <a:xfrm>
            <a:off x="0" y="5656997"/>
            <a:ext cx="7656394" cy="1201003"/>
          </a:xfrm>
          <a:prstGeom prst="rect">
            <a:avLst/>
          </a:prstGeom>
        </p:spPr>
      </p:pic>
      <p:grpSp>
        <p:nvGrpSpPr>
          <p:cNvPr id="8" name="مجموعة 7"/>
          <p:cNvGrpSpPr/>
          <p:nvPr/>
        </p:nvGrpSpPr>
        <p:grpSpPr>
          <a:xfrm>
            <a:off x="430790" y="518620"/>
            <a:ext cx="9034992" cy="4630963"/>
            <a:chOff x="430790" y="518620"/>
            <a:chExt cx="9034992" cy="4630963"/>
          </a:xfrm>
        </p:grpSpPr>
        <p:pic>
          <p:nvPicPr>
            <p:cNvPr id="3" name="صورة 2"/>
            <p:cNvPicPr>
              <a:picLocks noChangeAspect="1"/>
            </p:cNvPicPr>
            <p:nvPr/>
          </p:nvPicPr>
          <p:blipFill rotWithShape="1">
            <a:blip r:embed="rId4"/>
            <a:srcRect l="39325" t="22750" r="43597" b="22495"/>
            <a:stretch/>
          </p:blipFill>
          <p:spPr>
            <a:xfrm rot="16200000">
              <a:off x="1310187" y="-360777"/>
              <a:ext cx="1351125" cy="3109920"/>
            </a:xfrm>
            <a:prstGeom prst="rect">
              <a:avLst/>
            </a:prstGeom>
          </p:spPr>
        </p:pic>
        <p:grpSp>
          <p:nvGrpSpPr>
            <p:cNvPr id="7" name="مجموعة 6"/>
            <p:cNvGrpSpPr/>
            <p:nvPr/>
          </p:nvGrpSpPr>
          <p:grpSpPr>
            <a:xfrm>
              <a:off x="3820767" y="633312"/>
              <a:ext cx="5645015" cy="4516271"/>
              <a:chOff x="3820767" y="633312"/>
              <a:chExt cx="5645015" cy="4516271"/>
            </a:xfrm>
          </p:grpSpPr>
          <p:pic>
            <p:nvPicPr>
              <p:cNvPr id="4" name="صورة 3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5400000">
                <a:off x="3820767" y="633312"/>
                <a:ext cx="4516271" cy="4516271"/>
              </a:xfrm>
              <a:prstGeom prst="rect">
                <a:avLst/>
              </a:prstGeom>
            </p:spPr>
          </p:pic>
          <p:pic>
            <p:nvPicPr>
              <p:cNvPr id="5" name="صورة 4"/>
              <p:cNvPicPr>
                <a:picLocks noChangeAspect="1"/>
              </p:cNvPicPr>
              <p:nvPr/>
            </p:nvPicPr>
            <p:blipFill rotWithShape="1">
              <a:blip r:embed="rId6"/>
              <a:srcRect b="78955"/>
              <a:stretch/>
            </p:blipFill>
            <p:spPr>
              <a:xfrm rot="2688811">
                <a:off x="5587582" y="1766715"/>
                <a:ext cx="3878200" cy="816159"/>
              </a:xfrm>
              <a:prstGeom prst="rect">
                <a:avLst/>
              </a:prstGeom>
            </p:spPr>
          </p:pic>
        </p:grpSp>
      </p:grpSp>
      <p:sp>
        <p:nvSpPr>
          <p:cNvPr id="6" name="مربع نص 5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850651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crush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6320" y="1310184"/>
            <a:ext cx="3258119" cy="3258119"/>
          </a:xfrm>
          <a:prstGeom prst="rect">
            <a:avLst/>
          </a:prstGeom>
        </p:spPr>
      </p:pic>
      <p:pic>
        <p:nvPicPr>
          <p:cNvPr id="3" name="صورة 2"/>
          <p:cNvPicPr>
            <a:picLocks noChangeAspect="1"/>
          </p:cNvPicPr>
          <p:nvPr/>
        </p:nvPicPr>
        <p:blipFill rotWithShape="1">
          <a:blip r:embed="rId4"/>
          <a:srcRect l="892" t="6541" r="1303" b="7068"/>
          <a:stretch/>
        </p:blipFill>
        <p:spPr>
          <a:xfrm>
            <a:off x="0" y="5738882"/>
            <a:ext cx="7601803" cy="1119118"/>
          </a:xfrm>
          <a:prstGeom prst="rect">
            <a:avLst/>
          </a:prstGeom>
        </p:spPr>
      </p:pic>
      <p:sp>
        <p:nvSpPr>
          <p:cNvPr id="4" name="مربع نص 3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8031916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crush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/>
          <p:cNvPicPr>
            <a:picLocks noChangeAspect="1"/>
          </p:cNvPicPr>
          <p:nvPr/>
        </p:nvPicPr>
        <p:blipFill rotWithShape="1">
          <a:blip r:embed="rId3"/>
          <a:srcRect l="1414" t="6051" r="941" b="5541"/>
          <a:stretch/>
        </p:blipFill>
        <p:spPr>
          <a:xfrm>
            <a:off x="0" y="5670644"/>
            <a:ext cx="7533564" cy="1187356"/>
          </a:xfrm>
          <a:prstGeom prst="rect">
            <a:avLst/>
          </a:prstGeom>
        </p:spPr>
      </p:pic>
      <p:grpSp>
        <p:nvGrpSpPr>
          <p:cNvPr id="7" name="مجموعة 6"/>
          <p:cNvGrpSpPr/>
          <p:nvPr/>
        </p:nvGrpSpPr>
        <p:grpSpPr>
          <a:xfrm>
            <a:off x="1092144" y="1442208"/>
            <a:ext cx="9660199" cy="3120730"/>
            <a:chOff x="1255308" y="624670"/>
            <a:chExt cx="9660199" cy="3120730"/>
          </a:xfrm>
        </p:grpSpPr>
        <p:grpSp>
          <p:nvGrpSpPr>
            <p:cNvPr id="12" name="مجموعة 11"/>
            <p:cNvGrpSpPr/>
            <p:nvPr/>
          </p:nvGrpSpPr>
          <p:grpSpPr>
            <a:xfrm>
              <a:off x="1255308" y="624670"/>
              <a:ext cx="9660199" cy="3120730"/>
              <a:chOff x="1255308" y="624670"/>
              <a:chExt cx="9660199" cy="3120730"/>
            </a:xfrm>
          </p:grpSpPr>
          <p:pic>
            <p:nvPicPr>
              <p:cNvPr id="2" name="صورة 1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 rot="10800000">
                <a:off x="1255308" y="624670"/>
                <a:ext cx="2857500" cy="2857500"/>
              </a:xfrm>
              <a:prstGeom prst="rect">
                <a:avLst/>
              </a:prstGeom>
            </p:spPr>
          </p:pic>
          <p:pic>
            <p:nvPicPr>
              <p:cNvPr id="4" name="صورة 3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581757" y="1100920"/>
                <a:ext cx="3333750" cy="1905000"/>
              </a:xfrm>
              <a:prstGeom prst="rect">
                <a:avLst/>
              </a:prstGeom>
            </p:spPr>
          </p:pic>
          <p:pic>
            <p:nvPicPr>
              <p:cNvPr id="8" name="صورة 7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973079" y="1647313"/>
                <a:ext cx="1748406" cy="2098087"/>
              </a:xfrm>
              <a:prstGeom prst="rect">
                <a:avLst/>
              </a:prstGeom>
            </p:spPr>
          </p:pic>
        </p:grpSp>
        <p:sp>
          <p:nvSpPr>
            <p:cNvPr id="9" name="مربع نص 8"/>
            <p:cNvSpPr txBox="1"/>
            <p:nvPr/>
          </p:nvSpPr>
          <p:spPr>
            <a:xfrm rot="20477659">
              <a:off x="7650064" y="1215323"/>
              <a:ext cx="2423549" cy="461665"/>
            </a:xfrm>
            <a:prstGeom prst="rect">
              <a:avLst/>
            </a:prstGeom>
            <a:noFill/>
          </p:spPr>
          <p:txBody>
            <a:bodyPr wrap="none" rtlCol="1">
              <a:spAutoFit/>
            </a:bodyPr>
            <a:lstStyle/>
            <a:p>
              <a:r>
                <a:rPr lang="en-US" sz="2400" b="1" dirty="0" smtClean="0">
                  <a:solidFill>
                    <a:srgbClr val="C00000"/>
                  </a:solidFill>
                </a:rPr>
                <a:t>220 Ohm Resister</a:t>
              </a:r>
              <a:endParaRPr lang="ar-SA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11" name="مربع نص 10"/>
            <p:cNvSpPr txBox="1"/>
            <p:nvPr/>
          </p:nvSpPr>
          <p:spPr>
            <a:xfrm rot="2488524">
              <a:off x="2879885" y="1215323"/>
              <a:ext cx="659156" cy="461665"/>
            </a:xfrm>
            <a:prstGeom prst="rect">
              <a:avLst/>
            </a:prstGeom>
            <a:noFill/>
          </p:spPr>
          <p:txBody>
            <a:bodyPr wrap="none" rtlCol="1">
              <a:spAutoFit/>
            </a:bodyPr>
            <a:lstStyle/>
            <a:p>
              <a:r>
                <a:rPr lang="en-US" sz="2400" b="1" dirty="0" smtClean="0">
                  <a:solidFill>
                    <a:srgbClr val="C00000"/>
                  </a:solidFill>
                </a:rPr>
                <a:t>LED</a:t>
              </a:r>
              <a:endParaRPr lang="ar-SA" sz="2400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13" name="مربع نص 1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9239844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crush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/>
          <a:srcRect l="947" t="6760" r="1359" b="5223"/>
          <a:stretch/>
        </p:blipFill>
        <p:spPr>
          <a:xfrm>
            <a:off x="0" y="5684292"/>
            <a:ext cx="7574508" cy="1173708"/>
          </a:xfrm>
          <a:prstGeom prst="rect">
            <a:avLst/>
          </a:prstGeom>
        </p:spPr>
      </p:pic>
      <p:grpSp>
        <p:nvGrpSpPr>
          <p:cNvPr id="7" name="مجموعة 6"/>
          <p:cNvGrpSpPr/>
          <p:nvPr/>
        </p:nvGrpSpPr>
        <p:grpSpPr>
          <a:xfrm>
            <a:off x="2654493" y="887103"/>
            <a:ext cx="6911453" cy="4393441"/>
            <a:chOff x="2504365" y="887103"/>
            <a:chExt cx="6911453" cy="4393441"/>
          </a:xfrm>
        </p:grpSpPr>
        <p:grpSp>
          <p:nvGrpSpPr>
            <p:cNvPr id="5" name="مجموعة 4"/>
            <p:cNvGrpSpPr/>
            <p:nvPr/>
          </p:nvGrpSpPr>
          <p:grpSpPr>
            <a:xfrm>
              <a:off x="2504365" y="887103"/>
              <a:ext cx="6911453" cy="4393441"/>
              <a:chOff x="3951027" y="832512"/>
              <a:chExt cx="6911453" cy="4393441"/>
            </a:xfrm>
          </p:grpSpPr>
          <p:pic>
            <p:nvPicPr>
              <p:cNvPr id="3" name="صورة 2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469039" y="832512"/>
                <a:ext cx="4393441" cy="4393441"/>
              </a:xfrm>
              <a:prstGeom prst="rect">
                <a:avLst/>
              </a:prstGeom>
            </p:spPr>
          </p:pic>
          <p:pic>
            <p:nvPicPr>
              <p:cNvPr id="4" name="صورة 3"/>
              <p:cNvPicPr>
                <a:picLocks noChangeAspect="1"/>
              </p:cNvPicPr>
              <p:nvPr/>
            </p:nvPicPr>
            <p:blipFill>
              <a:blip r:embed="rId5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3951027" y="836453"/>
                <a:ext cx="4395597" cy="4389500"/>
              </a:xfrm>
              <a:prstGeom prst="rect">
                <a:avLst/>
              </a:prstGeom>
            </p:spPr>
          </p:pic>
        </p:grpSp>
        <p:pic>
          <p:nvPicPr>
            <p:cNvPr id="6" name="صورة 5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920393" y="887103"/>
              <a:ext cx="1495425" cy="638175"/>
            </a:xfrm>
            <a:prstGeom prst="rect">
              <a:avLst/>
            </a:prstGeom>
          </p:spPr>
        </p:pic>
      </p:grpSp>
      <p:sp>
        <p:nvSpPr>
          <p:cNvPr id="8" name="مربع نص 7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6217877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crush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/>
          <a:srcRect l="1004" t="8805" r="886" b="7271"/>
          <a:stretch/>
        </p:blipFill>
        <p:spPr>
          <a:xfrm>
            <a:off x="0" y="5738884"/>
            <a:ext cx="7588155" cy="1119116"/>
          </a:xfrm>
          <a:prstGeom prst="rect">
            <a:avLst/>
          </a:prstGeom>
        </p:spPr>
      </p:pic>
      <p:grpSp>
        <p:nvGrpSpPr>
          <p:cNvPr id="5" name="مجموعة 4"/>
          <p:cNvGrpSpPr/>
          <p:nvPr/>
        </p:nvGrpSpPr>
        <p:grpSpPr>
          <a:xfrm>
            <a:off x="2129052" y="553594"/>
            <a:ext cx="7941861" cy="4665543"/>
            <a:chOff x="395784" y="198746"/>
            <a:chExt cx="7941861" cy="4665543"/>
          </a:xfrm>
        </p:grpSpPr>
        <p:pic>
          <p:nvPicPr>
            <p:cNvPr id="3" name="صورة 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978323" y="504967"/>
              <a:ext cx="4359322" cy="4359322"/>
            </a:xfrm>
            <a:prstGeom prst="rect">
              <a:avLst/>
            </a:prstGeom>
          </p:spPr>
        </p:pic>
        <p:pic>
          <p:nvPicPr>
            <p:cNvPr id="4" name="صورة 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5784" y="198746"/>
              <a:ext cx="3971499" cy="2233968"/>
            </a:xfrm>
            <a:prstGeom prst="rect">
              <a:avLst/>
            </a:prstGeom>
          </p:spPr>
        </p:pic>
      </p:grpSp>
      <p:sp>
        <p:nvSpPr>
          <p:cNvPr id="6" name="مربع نص 5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15001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crush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84350"/>
            <a:ext cx="7743825" cy="1323975"/>
          </a:xfrm>
          <a:prstGeom prst="rect">
            <a:avLst/>
          </a:prstGeom>
        </p:spPr>
      </p:pic>
      <p:grpSp>
        <p:nvGrpSpPr>
          <p:cNvPr id="7" name="مجموعة 6"/>
          <p:cNvGrpSpPr/>
          <p:nvPr/>
        </p:nvGrpSpPr>
        <p:grpSpPr>
          <a:xfrm>
            <a:off x="2896069" y="1160060"/>
            <a:ext cx="6411604" cy="3507474"/>
            <a:chOff x="2896069" y="1160060"/>
            <a:chExt cx="6411604" cy="3507474"/>
          </a:xfrm>
        </p:grpSpPr>
        <p:pic>
          <p:nvPicPr>
            <p:cNvPr id="2" name="صورة 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896069" y="1160060"/>
              <a:ext cx="6387979" cy="3507474"/>
            </a:xfrm>
            <a:prstGeom prst="rect">
              <a:avLst/>
            </a:prstGeom>
          </p:spPr>
        </p:pic>
        <p:pic>
          <p:nvPicPr>
            <p:cNvPr id="5" name="صورة 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896069" y="4334159"/>
              <a:ext cx="5286375" cy="333375"/>
            </a:xfrm>
            <a:prstGeom prst="rect">
              <a:avLst/>
            </a:prstGeom>
          </p:spPr>
        </p:pic>
        <p:pic>
          <p:nvPicPr>
            <p:cNvPr id="6" name="صورة 5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155148" y="4334159"/>
              <a:ext cx="1152525" cy="314325"/>
            </a:xfrm>
            <a:prstGeom prst="rect">
              <a:avLst/>
            </a:prstGeom>
          </p:spPr>
        </p:pic>
      </p:grpSp>
      <p:sp>
        <p:nvSpPr>
          <p:cNvPr id="8" name="مربع نص 7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7709566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crush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o de moda Disparo marco ftdi cable pinout Señuelo Acercarse Camarada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" t="20156" r="1549" b="14738"/>
          <a:stretch/>
        </p:blipFill>
        <p:spPr bwMode="auto">
          <a:xfrm>
            <a:off x="1496487" y="1787858"/>
            <a:ext cx="8997871" cy="39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0591389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crush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24500"/>
            <a:ext cx="7762875" cy="1333500"/>
          </a:xfrm>
          <a:prstGeom prst="rect">
            <a:avLst/>
          </a:prstGeom>
        </p:spPr>
      </p:pic>
      <p:pic>
        <p:nvPicPr>
          <p:cNvPr id="3" name="صورة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887" y="491320"/>
            <a:ext cx="7258975" cy="4839317"/>
          </a:xfrm>
          <a:prstGeom prst="rect">
            <a:avLst/>
          </a:prstGeom>
        </p:spPr>
      </p:pic>
      <p:sp>
        <p:nvSpPr>
          <p:cNvPr id="4" name="مربع نص 3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5626170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crush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ربع نص 1"/>
          <p:cNvSpPr txBox="1"/>
          <p:nvPr/>
        </p:nvSpPr>
        <p:spPr>
          <a:xfrm>
            <a:off x="0" y="1282890"/>
            <a:ext cx="12191999" cy="433965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8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>مداخل ومخارج المتحكمة</a:t>
            </a:r>
          </a:p>
          <a:p>
            <a:pPr algn="ctr"/>
            <a:r>
              <a:rPr lang="en-US" sz="138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>ATmega328</a:t>
            </a:r>
            <a:endParaRPr lang="ar-SA" sz="13800" dirty="0" smtClean="0">
              <a:solidFill>
                <a:srgbClr val="0070C0"/>
              </a:solidFill>
              <a:cs typeface="DecoType Naskh" panose="02010400000000000000" pitchFamily="2" charset="-78"/>
            </a:endParaRPr>
          </a:p>
        </p:txBody>
      </p:sp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9005682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crush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7954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FFC00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6250660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eelOff" invX="1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ربع نص 1"/>
          <p:cNvSpPr txBox="1"/>
          <p:nvPr/>
        </p:nvSpPr>
        <p:spPr>
          <a:xfrm>
            <a:off x="0" y="1228299"/>
            <a:ext cx="12191999" cy="433965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8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>مخطط توصيل المتحكمة</a:t>
            </a:r>
            <a:r>
              <a:rPr lang="en-US" sz="138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/>
            </a:r>
            <a:br>
              <a:rPr lang="en-US" sz="13800" dirty="0" smtClean="0">
                <a:solidFill>
                  <a:srgbClr val="0070C0"/>
                </a:solidFill>
                <a:cs typeface="DecoType Naskh" panose="02010400000000000000" pitchFamily="2" charset="-78"/>
              </a:rPr>
            </a:br>
            <a:r>
              <a:rPr lang="en-US" sz="138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>ATmega328</a:t>
            </a:r>
            <a:endParaRPr lang="ar-SA" sz="13800" dirty="0">
              <a:solidFill>
                <a:srgbClr val="0070C0"/>
              </a:solidFill>
              <a:cs typeface="DecoType Naskh" panose="02010400000000000000" pitchFamily="2" charset="-78"/>
            </a:endParaRPr>
          </a:p>
        </p:txBody>
      </p:sp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4705069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eelOff" invX="1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مربع نص 3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FFC00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6587004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eelOff" invX="1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ربع نص 1"/>
          <p:cNvSpPr txBox="1"/>
          <p:nvPr/>
        </p:nvSpPr>
        <p:spPr>
          <a:xfrm>
            <a:off x="1" y="682389"/>
            <a:ext cx="12191999" cy="6001643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96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>مخطط توصيل المحولة</a:t>
            </a:r>
          </a:p>
          <a:p>
            <a:pPr algn="ctr"/>
            <a:r>
              <a:rPr lang="ar-SA" sz="96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> </a:t>
            </a:r>
            <a:r>
              <a:rPr lang="en-US" sz="88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>USB UART FTDI FT232RL </a:t>
            </a:r>
            <a:endParaRPr lang="de-DE" sz="1600" dirty="0">
              <a:hlinkClick r:id="rId3"/>
            </a:endParaRPr>
          </a:p>
          <a:p>
            <a:pPr algn="ctr"/>
            <a:r>
              <a:rPr lang="ar-SA" sz="96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>إلى</a:t>
            </a:r>
            <a:r>
              <a:rPr lang="en-US" sz="96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/>
            </a:r>
            <a:br>
              <a:rPr lang="en-US" sz="9600" dirty="0" smtClean="0">
                <a:solidFill>
                  <a:srgbClr val="0070C0"/>
                </a:solidFill>
                <a:cs typeface="DecoType Naskh" panose="02010400000000000000" pitchFamily="2" charset="-78"/>
              </a:rPr>
            </a:br>
            <a:r>
              <a:rPr lang="en-US" sz="96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>ATmega328</a:t>
            </a:r>
            <a:endParaRPr lang="ar-SA" sz="9600" dirty="0">
              <a:solidFill>
                <a:srgbClr val="0070C0"/>
              </a:solidFill>
              <a:cs typeface="DecoType Naskh" panose="02010400000000000000" pitchFamily="2" charset="-78"/>
            </a:endParaRPr>
          </a:p>
        </p:txBody>
      </p:sp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1908772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eelOff" invX="1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7952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FFC00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5337601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eelOff" invX="1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ربع نص 1"/>
          <p:cNvSpPr txBox="1"/>
          <p:nvPr/>
        </p:nvSpPr>
        <p:spPr>
          <a:xfrm>
            <a:off x="1" y="2402006"/>
            <a:ext cx="12191999" cy="221599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8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>خطوات التنفيذ</a:t>
            </a:r>
            <a:endParaRPr lang="ar-SA" sz="13800" dirty="0">
              <a:solidFill>
                <a:srgbClr val="0070C0"/>
              </a:solidFill>
              <a:cs typeface="DecoType Naskh" panose="02010400000000000000" pitchFamily="2" charset="-78"/>
            </a:endParaRPr>
          </a:p>
        </p:txBody>
      </p:sp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002353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eelOff" invX="1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459" y="0"/>
            <a:ext cx="10381079" cy="6858000"/>
          </a:xfrm>
          <a:prstGeom prst="rect">
            <a:avLst/>
          </a:prstGeom>
        </p:spPr>
      </p:pic>
      <p:sp>
        <p:nvSpPr>
          <p:cNvPr id="3" name="مستطيل مستدير الزوايا 2"/>
          <p:cNvSpPr/>
          <p:nvPr/>
        </p:nvSpPr>
        <p:spPr>
          <a:xfrm>
            <a:off x="905459" y="0"/>
            <a:ext cx="10845263" cy="1323833"/>
          </a:xfrm>
          <a:prstGeom prst="roundRect">
            <a:avLst/>
          </a:prstGeom>
          <a:solidFill>
            <a:schemeClr val="accent4">
              <a:lumMod val="20000"/>
              <a:lumOff val="8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4" name="مستطيل مستدير الزوايا 3"/>
          <p:cNvSpPr/>
          <p:nvPr/>
        </p:nvSpPr>
        <p:spPr>
          <a:xfrm>
            <a:off x="905459" y="5534167"/>
            <a:ext cx="10845263" cy="1323833"/>
          </a:xfrm>
          <a:prstGeom prst="roundRect">
            <a:avLst/>
          </a:prstGeom>
          <a:solidFill>
            <a:schemeClr val="accent4">
              <a:lumMod val="20000"/>
              <a:lumOff val="8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sp>
        <p:nvSpPr>
          <p:cNvPr id="5" name="مربع نص 4"/>
          <p:cNvSpPr txBox="1"/>
          <p:nvPr/>
        </p:nvSpPr>
        <p:spPr>
          <a:xfrm>
            <a:off x="3018872" y="2274838"/>
            <a:ext cx="6154250" cy="2308324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none" rtlCol="1">
            <a:spAutoFit/>
          </a:bodyPr>
          <a:lstStyle/>
          <a:p>
            <a:pPr algn="ctr"/>
            <a:r>
              <a:rPr lang="ar-SA" sz="7200" dirty="0">
                <a:solidFill>
                  <a:srgbClr val="C00000"/>
                </a:solidFill>
                <a:cs typeface="DecoType Naskh" panose="02010400000000000000" pitchFamily="2" charset="-78"/>
              </a:rPr>
              <a:t>تزويد طرفي </a:t>
            </a:r>
            <a:r>
              <a:rPr lang="ar-SA" sz="72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لوحة التوصيل</a:t>
            </a:r>
          </a:p>
          <a:p>
            <a:pPr algn="ctr"/>
            <a:r>
              <a:rPr lang="ar-SA" sz="72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بالطاقة الكهربائية </a:t>
            </a:r>
            <a:endParaRPr lang="ar-SA" sz="7200" dirty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7" name="رابط كسهم مستقيم 6"/>
          <p:cNvCxnSpPr/>
          <p:nvPr/>
        </p:nvCxnSpPr>
        <p:spPr>
          <a:xfrm flipH="1" flipV="1">
            <a:off x="5022166" y="1323833"/>
            <a:ext cx="1073832" cy="951006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رابط كسهم مستقيم 8"/>
          <p:cNvCxnSpPr/>
          <p:nvPr/>
        </p:nvCxnSpPr>
        <p:spPr>
          <a:xfrm flipH="1">
            <a:off x="5486400" y="4583163"/>
            <a:ext cx="841690" cy="951004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مربع نص 7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7655904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885" y="0"/>
            <a:ext cx="100584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1946471" y="2274838"/>
            <a:ext cx="8299067" cy="2308324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none" rtlCol="1">
            <a:spAutoFit/>
          </a:bodyPr>
          <a:lstStyle/>
          <a:p>
            <a:pPr algn="ctr"/>
            <a:r>
              <a:rPr lang="ar-SA" sz="72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القطبين السالبين ببعضهما(-)</a:t>
            </a:r>
          </a:p>
          <a:p>
            <a:pPr algn="ctr"/>
            <a:endParaRPr lang="ar-SA" sz="7200" dirty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4" name="رابط كسهم مستقيم 3"/>
          <p:cNvCxnSpPr/>
          <p:nvPr/>
        </p:nvCxnSpPr>
        <p:spPr>
          <a:xfrm flipH="1" flipV="1">
            <a:off x="5064369" y="1026942"/>
            <a:ext cx="1031629" cy="1247897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رابط كسهم مستقيم 4"/>
          <p:cNvCxnSpPr/>
          <p:nvPr/>
        </p:nvCxnSpPr>
        <p:spPr>
          <a:xfrm flipH="1">
            <a:off x="4431323" y="4583162"/>
            <a:ext cx="1664675" cy="2141195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مربع نص 5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  <p:sp>
        <p:nvSpPr>
          <p:cNvPr id="7" name="سهم مسنن إلى اليمين 6"/>
          <p:cNvSpPr/>
          <p:nvPr/>
        </p:nvSpPr>
        <p:spPr>
          <a:xfrm rot="8802331">
            <a:off x="1459596" y="577980"/>
            <a:ext cx="2036150" cy="840238"/>
          </a:xfrm>
          <a:prstGeom prst="notchedRightArrow">
            <a:avLst>
              <a:gd name="adj1" fmla="val 50000"/>
              <a:gd name="adj2" fmla="val 82969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2451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</p:bldLst>
  </p:timing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354" y="0"/>
            <a:ext cx="10058400" cy="6858000"/>
          </a:xfrm>
          <a:prstGeom prst="rect">
            <a:avLst/>
          </a:prstGeom>
          <a:solidFill>
            <a:srgbClr val="AC4600"/>
          </a:solidFill>
        </p:spPr>
      </p:pic>
      <p:sp>
        <p:nvSpPr>
          <p:cNvPr id="3" name="مربع نص 2"/>
          <p:cNvSpPr txBox="1"/>
          <p:nvPr/>
        </p:nvSpPr>
        <p:spPr>
          <a:xfrm>
            <a:off x="1817429" y="2274838"/>
            <a:ext cx="8557151" cy="2308324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none" rtlCol="1">
            <a:spAutoFit/>
          </a:bodyPr>
          <a:lstStyle/>
          <a:p>
            <a:pPr algn="ctr"/>
            <a:r>
              <a:rPr lang="ar-SA" sz="72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القطبين الموجبين ببعضهما(+)</a:t>
            </a:r>
          </a:p>
          <a:p>
            <a:pPr algn="ctr"/>
            <a:endParaRPr lang="ar-SA" sz="7200" dirty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4" name="رابط كسهم مستقيم 3"/>
          <p:cNvCxnSpPr/>
          <p:nvPr/>
        </p:nvCxnSpPr>
        <p:spPr>
          <a:xfrm flipH="1" flipV="1">
            <a:off x="4628271" y="140677"/>
            <a:ext cx="1467727" cy="2134163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رابط كسهم مستقيم 4"/>
          <p:cNvCxnSpPr/>
          <p:nvPr/>
        </p:nvCxnSpPr>
        <p:spPr>
          <a:xfrm flipH="1">
            <a:off x="5008098" y="4583162"/>
            <a:ext cx="1087900" cy="1297133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مربع نص 5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  <p:sp>
        <p:nvSpPr>
          <p:cNvPr id="9" name="سهم مسنن إلى اليمين 8"/>
          <p:cNvSpPr/>
          <p:nvPr/>
        </p:nvSpPr>
        <p:spPr>
          <a:xfrm rot="8802331">
            <a:off x="1558070" y="717300"/>
            <a:ext cx="2036150" cy="840238"/>
          </a:xfrm>
          <a:prstGeom prst="notchedRightArrow">
            <a:avLst>
              <a:gd name="adj1" fmla="val 50000"/>
              <a:gd name="adj2" fmla="val 82969"/>
            </a:avLst>
          </a:prstGeom>
          <a:solidFill>
            <a:srgbClr val="FF6600"/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52552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838" y="0"/>
            <a:ext cx="100584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6050280" y="4282440"/>
            <a:ext cx="4506012" cy="2308324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72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إضافة المتحكمة</a:t>
            </a:r>
          </a:p>
          <a:p>
            <a:pPr algn="ctr"/>
            <a:r>
              <a:rPr lang="de-DE" sz="72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Atmega328</a:t>
            </a:r>
            <a:endParaRPr lang="ar-SA" sz="72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4" name="رابط كسهم مستقيم 3"/>
          <p:cNvCxnSpPr/>
          <p:nvPr/>
        </p:nvCxnSpPr>
        <p:spPr>
          <a:xfrm flipH="1">
            <a:off x="7328848" y="1417320"/>
            <a:ext cx="2592393" cy="1762608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مربع نص 4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4216657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615" y="0"/>
            <a:ext cx="100584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1828800" y="1356360"/>
            <a:ext cx="8834172" cy="1200329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72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الدبوس رقم 7 بالقطب الموجب</a:t>
            </a:r>
          </a:p>
        </p:txBody>
      </p:sp>
      <p:cxnSp>
        <p:nvCxnSpPr>
          <p:cNvPr id="4" name="رابط كسهم مستقيم 3"/>
          <p:cNvCxnSpPr/>
          <p:nvPr/>
        </p:nvCxnSpPr>
        <p:spPr>
          <a:xfrm flipH="1" flipV="1">
            <a:off x="5679662" y="4166324"/>
            <a:ext cx="1605058" cy="1381036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مربع نص 4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822331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657" y="0"/>
            <a:ext cx="10768205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7165075" y="213360"/>
            <a:ext cx="3939857" cy="1785104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55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الدبوس رقم 20 </a:t>
            </a:r>
            <a:r>
              <a:rPr lang="ar-SA" sz="5500" smtClean="0">
                <a:solidFill>
                  <a:srgbClr val="C00000"/>
                </a:solidFill>
                <a:cs typeface="DecoType Naskh" panose="02010400000000000000" pitchFamily="2" charset="-78"/>
              </a:rPr>
              <a:t>بالقطب الموجب</a:t>
            </a:r>
            <a:endParaRPr lang="ar-SA" sz="55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4" name="رابط كسهم مستقيم 3"/>
          <p:cNvCxnSpPr/>
          <p:nvPr/>
        </p:nvCxnSpPr>
        <p:spPr>
          <a:xfrm>
            <a:off x="4495800" y="1249680"/>
            <a:ext cx="2027830" cy="1629998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مربع نص 4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8168950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828" y="0"/>
            <a:ext cx="100584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7219666" y="4134817"/>
            <a:ext cx="3605487" cy="1785104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55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الدبوس رقم 8 بالقطب السالب</a:t>
            </a:r>
          </a:p>
        </p:txBody>
      </p:sp>
      <p:cxnSp>
        <p:nvCxnSpPr>
          <p:cNvPr id="4" name="رابط كسهم مستقيم 3"/>
          <p:cNvCxnSpPr/>
          <p:nvPr/>
        </p:nvCxnSpPr>
        <p:spPr>
          <a:xfrm flipH="1" flipV="1">
            <a:off x="6086901" y="4012442"/>
            <a:ext cx="1282891" cy="1993053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مربع نص 4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7435517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187" y="0"/>
            <a:ext cx="100584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6714699" y="572751"/>
            <a:ext cx="3851147" cy="1785104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55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الدبوس رقم 22 بالقطب السالب</a:t>
            </a:r>
          </a:p>
        </p:txBody>
      </p:sp>
      <p:cxnSp>
        <p:nvCxnSpPr>
          <p:cNvPr id="4" name="رابط كسهم مستقيم 3"/>
          <p:cNvCxnSpPr/>
          <p:nvPr/>
        </p:nvCxnSpPr>
        <p:spPr>
          <a:xfrm>
            <a:off x="4012442" y="1465303"/>
            <a:ext cx="1569492" cy="1468966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مربع نص 4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8809527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721" y="0"/>
            <a:ext cx="10058400" cy="6858000"/>
          </a:xfrm>
          <a:prstGeom prst="rect">
            <a:avLst/>
          </a:prstGeom>
        </p:spPr>
      </p:pic>
      <p:sp>
        <p:nvSpPr>
          <p:cNvPr id="5" name="مربع نص 4"/>
          <p:cNvSpPr txBox="1"/>
          <p:nvPr/>
        </p:nvSpPr>
        <p:spPr>
          <a:xfrm>
            <a:off x="6687403" y="545455"/>
            <a:ext cx="5145205" cy="1785104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55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إضافة </a:t>
            </a:r>
            <a:r>
              <a:rPr lang="de-DE" sz="55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16 mH</a:t>
            </a:r>
            <a:r>
              <a:rPr lang="en-US" sz="55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z Crystal Oscillator</a:t>
            </a:r>
            <a:endParaRPr lang="ar-SA" sz="55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6" name="رابط كسهم مستقيم 5"/>
          <p:cNvCxnSpPr/>
          <p:nvPr/>
        </p:nvCxnSpPr>
        <p:spPr>
          <a:xfrm flipH="1">
            <a:off x="9260005" y="2497541"/>
            <a:ext cx="873640" cy="1273477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مربع نص 6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3529065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451" y="0"/>
            <a:ext cx="100584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6687403" y="354386"/>
            <a:ext cx="5504597" cy="2308324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الدبوس الأيسر من </a:t>
            </a:r>
            <a:r>
              <a:rPr lang="en-US" sz="4800" dirty="0">
                <a:solidFill>
                  <a:srgbClr val="C00000"/>
                </a:solidFill>
                <a:cs typeface="DecoType Naskh" panose="02010400000000000000" pitchFamily="2" charset="-78"/>
              </a:rPr>
              <a:t>Crystal Oscillator</a:t>
            </a:r>
            <a:r>
              <a:rPr lang="ar-SA" sz="4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</a:p>
          <a:p>
            <a:pPr algn="ctr"/>
            <a:r>
              <a:rPr lang="ar-SA" sz="4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بالدبوس رقم 9</a:t>
            </a:r>
          </a:p>
        </p:txBody>
      </p:sp>
      <p:cxnSp>
        <p:nvCxnSpPr>
          <p:cNvPr id="4" name="رابط كسهم مستقيم 3"/>
          <p:cNvCxnSpPr/>
          <p:nvPr/>
        </p:nvCxnSpPr>
        <p:spPr>
          <a:xfrm flipH="1" flipV="1">
            <a:off x="8434316" y="4053385"/>
            <a:ext cx="873460" cy="2019870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رابط كسهم مستقيم 5"/>
          <p:cNvCxnSpPr/>
          <p:nvPr/>
        </p:nvCxnSpPr>
        <p:spPr>
          <a:xfrm flipH="1" flipV="1">
            <a:off x="6223379" y="4053385"/>
            <a:ext cx="3084395" cy="2019869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مربع نص 6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9156343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31" y="0"/>
            <a:ext cx="100584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6687403" y="354386"/>
            <a:ext cx="5504597" cy="2308324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الدبوس الأيمن من </a:t>
            </a:r>
            <a:r>
              <a:rPr lang="en-US" sz="4800" dirty="0">
                <a:solidFill>
                  <a:srgbClr val="C00000"/>
                </a:solidFill>
                <a:cs typeface="DecoType Naskh" panose="02010400000000000000" pitchFamily="2" charset="-78"/>
              </a:rPr>
              <a:t>Crystal Oscillator</a:t>
            </a:r>
            <a:r>
              <a:rPr lang="ar-SA" sz="4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</a:p>
          <a:p>
            <a:pPr algn="ctr"/>
            <a:r>
              <a:rPr lang="ar-SA" sz="4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بالدبوس رقم 10</a:t>
            </a:r>
          </a:p>
        </p:txBody>
      </p:sp>
      <p:cxnSp>
        <p:nvCxnSpPr>
          <p:cNvPr id="4" name="رابط كسهم مستقيم 3"/>
          <p:cNvCxnSpPr/>
          <p:nvPr/>
        </p:nvCxnSpPr>
        <p:spPr>
          <a:xfrm flipH="1" flipV="1">
            <a:off x="9021170" y="4176215"/>
            <a:ext cx="627800" cy="1897040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رابط كسهم مستقيم 4"/>
          <p:cNvCxnSpPr/>
          <p:nvPr/>
        </p:nvCxnSpPr>
        <p:spPr>
          <a:xfrm flipH="1" flipV="1">
            <a:off x="6564573" y="4053385"/>
            <a:ext cx="3084395" cy="2019869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مربع نص 5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41643025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857" y="0"/>
            <a:ext cx="10058400" cy="6858000"/>
          </a:xfrm>
          <a:prstGeom prst="rect">
            <a:avLst/>
          </a:prstGeom>
        </p:spPr>
      </p:pic>
      <p:sp>
        <p:nvSpPr>
          <p:cNvPr id="8" name="مربع نص 7"/>
          <p:cNvSpPr txBox="1"/>
          <p:nvPr/>
        </p:nvSpPr>
        <p:spPr>
          <a:xfrm>
            <a:off x="6687403" y="354386"/>
            <a:ext cx="5504597" cy="830997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إضافة مكثفين </a:t>
            </a:r>
            <a:r>
              <a:rPr lang="en-US" sz="4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22pF</a:t>
            </a:r>
            <a:endParaRPr lang="ar-SA" sz="48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sp>
        <p:nvSpPr>
          <p:cNvPr id="4" name="مربع نص 3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41892374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221" y="0"/>
            <a:ext cx="100584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6864824" y="231555"/>
            <a:ext cx="5327176" cy="2492990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أحد طرفي المكثف الأول </a:t>
            </a:r>
            <a:r>
              <a:rPr lang="en-US" sz="4000" dirty="0">
                <a:solidFill>
                  <a:srgbClr val="C00000"/>
                </a:solidFill>
                <a:cs typeface="DecoType Naskh" panose="02010400000000000000" pitchFamily="2" charset="-78"/>
              </a:rPr>
              <a:t>22pF</a:t>
            </a:r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 بالطرف الأيسر لـِ </a:t>
            </a:r>
          </a:p>
          <a:p>
            <a:pPr algn="ctr"/>
            <a:r>
              <a:rPr lang="en-US" sz="36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Crystal Oscillator</a:t>
            </a:r>
            <a:endParaRPr lang="ar-SA" sz="36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والطرف الآخر بـ القطب السالب</a:t>
            </a:r>
            <a:endParaRPr lang="en-US" sz="40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5" name="رابط كسهم مستقيم 4"/>
          <p:cNvCxnSpPr/>
          <p:nvPr/>
        </p:nvCxnSpPr>
        <p:spPr>
          <a:xfrm flipH="1" flipV="1">
            <a:off x="8450265" y="4177122"/>
            <a:ext cx="1444362" cy="817959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رابط كسهم مستقيم 5"/>
          <p:cNvCxnSpPr/>
          <p:nvPr/>
        </p:nvCxnSpPr>
        <p:spPr>
          <a:xfrm flipH="1">
            <a:off x="8898340" y="4995081"/>
            <a:ext cx="996287" cy="1487606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مربع نص 6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0500533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898" y="0"/>
            <a:ext cx="100584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6864824" y="231555"/>
            <a:ext cx="5327176" cy="2492990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أحد طرفي المكثف الثاني </a:t>
            </a:r>
            <a:r>
              <a:rPr lang="en-US" sz="4000" dirty="0">
                <a:solidFill>
                  <a:srgbClr val="C00000"/>
                </a:solidFill>
                <a:cs typeface="DecoType Naskh" panose="02010400000000000000" pitchFamily="2" charset="-78"/>
              </a:rPr>
              <a:t>22pF</a:t>
            </a:r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 بالطرف الأيمن لـِ </a:t>
            </a:r>
          </a:p>
          <a:p>
            <a:pPr algn="ctr"/>
            <a:r>
              <a:rPr lang="en-US" sz="36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Crystal Oscillator</a:t>
            </a:r>
            <a:endParaRPr lang="ar-SA" sz="36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والطرف الآخر بـ القطب السالب</a:t>
            </a:r>
            <a:endParaRPr lang="en-US" sz="40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4" name="رابط كسهم مستقيم 3"/>
          <p:cNvCxnSpPr/>
          <p:nvPr/>
        </p:nvCxnSpPr>
        <p:spPr>
          <a:xfrm flipH="1" flipV="1">
            <a:off x="8980228" y="4080680"/>
            <a:ext cx="1187354" cy="627798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رابط كسهم مستقيم 4"/>
          <p:cNvCxnSpPr/>
          <p:nvPr/>
        </p:nvCxnSpPr>
        <p:spPr>
          <a:xfrm flipH="1">
            <a:off x="9294125" y="4708478"/>
            <a:ext cx="873459" cy="1815152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مربع نص 5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9333569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176" y="0"/>
            <a:ext cx="100584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6687403" y="354386"/>
            <a:ext cx="5504597" cy="830997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إضافة مقاومة  </a:t>
            </a:r>
            <a:r>
              <a:rPr lang="en-US" sz="4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10K Ohm</a:t>
            </a:r>
            <a:endParaRPr lang="ar-SA" sz="48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sp>
        <p:nvSpPr>
          <p:cNvPr id="4" name="مربع نص 3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378212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789" y="0"/>
            <a:ext cx="100584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6578221" y="231555"/>
            <a:ext cx="5613779" cy="2554545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أحد طرفي المقاومة </a:t>
            </a:r>
            <a:r>
              <a:rPr lang="en-US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10K Ohm</a:t>
            </a:r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 بالدبوس رقم 1</a:t>
            </a:r>
            <a:r>
              <a:rPr lang="en-US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من المتحكمة </a:t>
            </a:r>
            <a:r>
              <a:rPr lang="en-US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Atmega328</a:t>
            </a:r>
            <a:endParaRPr lang="ar-SA" sz="40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والطرف الآخر بـ القطب الموجب</a:t>
            </a:r>
            <a:endParaRPr lang="en-US" sz="40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4" name="رابط كسهم مستقيم 3"/>
          <p:cNvCxnSpPr/>
          <p:nvPr/>
        </p:nvCxnSpPr>
        <p:spPr>
          <a:xfrm flipH="1" flipV="1">
            <a:off x="3807725" y="4026094"/>
            <a:ext cx="1446664" cy="941696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رابط كسهم مستقيم 4"/>
          <p:cNvCxnSpPr/>
          <p:nvPr/>
        </p:nvCxnSpPr>
        <p:spPr>
          <a:xfrm flipH="1">
            <a:off x="3807725" y="4967790"/>
            <a:ext cx="1460312" cy="1132763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مربع نص 5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059164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876" y="0"/>
            <a:ext cx="100584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6687403" y="354386"/>
            <a:ext cx="5504597" cy="830997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إضافة مكثف </a:t>
            </a:r>
            <a:r>
              <a:rPr lang="en-US" sz="4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104nF</a:t>
            </a:r>
            <a:endParaRPr lang="ar-SA" sz="48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sp>
        <p:nvSpPr>
          <p:cNvPr id="4" name="مربع نص 3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5578431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867" y="0"/>
            <a:ext cx="10058400" cy="6858000"/>
          </a:xfrm>
          <a:prstGeom prst="rect">
            <a:avLst/>
          </a:prstGeom>
        </p:spPr>
      </p:pic>
      <p:sp>
        <p:nvSpPr>
          <p:cNvPr id="4" name="مربع نص 3"/>
          <p:cNvSpPr txBox="1"/>
          <p:nvPr/>
        </p:nvSpPr>
        <p:spPr>
          <a:xfrm>
            <a:off x="6864824" y="231555"/>
            <a:ext cx="5327176" cy="2554545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الطرف الأيمن للمكثف </a:t>
            </a:r>
            <a:r>
              <a:rPr lang="en-US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104nF</a:t>
            </a:r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 </a:t>
            </a:r>
            <a:r>
              <a:rPr lang="ar-SA" sz="4000" dirty="0">
                <a:solidFill>
                  <a:srgbClr val="C00000"/>
                </a:solidFill>
                <a:cs typeface="DecoType Naskh" panose="02010400000000000000" pitchFamily="2" charset="-78"/>
              </a:rPr>
              <a:t>بالدبوس رقم 1</a:t>
            </a:r>
            <a:r>
              <a:rPr lang="en-US" sz="4000" dirty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  <a:r>
              <a:rPr lang="ar-SA" sz="4000" dirty="0">
                <a:solidFill>
                  <a:srgbClr val="C00000"/>
                </a:solidFill>
                <a:cs typeface="DecoType Naskh" panose="02010400000000000000" pitchFamily="2" charset="-78"/>
              </a:rPr>
              <a:t>من المتحكمة </a:t>
            </a:r>
            <a:r>
              <a:rPr lang="en-US" sz="4000" dirty="0">
                <a:solidFill>
                  <a:srgbClr val="C00000"/>
                </a:solidFill>
                <a:cs typeface="DecoType Naskh" panose="02010400000000000000" pitchFamily="2" charset="-78"/>
              </a:rPr>
              <a:t>Atmega328</a:t>
            </a:r>
            <a:endParaRPr lang="ar-SA" sz="4000" dirty="0">
              <a:solidFill>
                <a:srgbClr val="C00000"/>
              </a:solidFill>
              <a:cs typeface="DecoType Naskh" panose="02010400000000000000" pitchFamily="2" charset="-78"/>
            </a:endParaRPr>
          </a:p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وسوف يحدد وصل الطرف الآخر لاحقاً</a:t>
            </a:r>
            <a:endParaRPr lang="en-US" sz="4000" dirty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5" name="رابط كسهم مستقيم 4"/>
          <p:cNvCxnSpPr/>
          <p:nvPr/>
        </p:nvCxnSpPr>
        <p:spPr>
          <a:xfrm flipH="1" flipV="1">
            <a:off x="3739486" y="4067032"/>
            <a:ext cx="1446663" cy="941696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420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451" y="0"/>
            <a:ext cx="10058400" cy="6858000"/>
          </a:xfrm>
          <a:prstGeom prst="rect">
            <a:avLst/>
          </a:prstGeom>
        </p:spPr>
      </p:pic>
      <p:sp>
        <p:nvSpPr>
          <p:cNvPr id="4" name="مربع نص 3"/>
          <p:cNvSpPr txBox="1"/>
          <p:nvPr/>
        </p:nvSpPr>
        <p:spPr>
          <a:xfrm>
            <a:off x="6550925" y="354386"/>
            <a:ext cx="5641075" cy="1323439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إضافة الزر الضغّاط</a:t>
            </a:r>
          </a:p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الـ </a:t>
            </a:r>
            <a:r>
              <a:rPr lang="en-US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Push button</a:t>
            </a:r>
            <a:endParaRPr lang="ar-SA" sz="40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5" name="رابط كسهم مستقيم 4"/>
          <p:cNvCxnSpPr/>
          <p:nvPr/>
        </p:nvCxnSpPr>
        <p:spPr>
          <a:xfrm flipH="1">
            <a:off x="2060812" y="2050576"/>
            <a:ext cx="1665027" cy="1378424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مربع نص 5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8561949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867" y="0"/>
            <a:ext cx="10058400" cy="6493954"/>
          </a:xfrm>
          <a:prstGeom prst="rect">
            <a:avLst/>
          </a:prstGeom>
        </p:spPr>
      </p:pic>
      <p:sp>
        <p:nvSpPr>
          <p:cNvPr id="4" name="مربع نص 3"/>
          <p:cNvSpPr txBox="1"/>
          <p:nvPr/>
        </p:nvSpPr>
        <p:spPr>
          <a:xfrm>
            <a:off x="6864824" y="231555"/>
            <a:ext cx="5327176" cy="1323439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الطرف الأيسر للزر الضغّاط بالقطب السالب</a:t>
            </a:r>
            <a:endParaRPr lang="ar-SA" sz="4000" dirty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6" name="رابط كسهم مستقيم 5"/>
          <p:cNvCxnSpPr/>
          <p:nvPr/>
        </p:nvCxnSpPr>
        <p:spPr>
          <a:xfrm flipH="1" flipV="1">
            <a:off x="2074462" y="3838433"/>
            <a:ext cx="1023580" cy="1033818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رابط كسهم مستقيم 7"/>
          <p:cNvCxnSpPr/>
          <p:nvPr/>
        </p:nvCxnSpPr>
        <p:spPr>
          <a:xfrm flipH="1">
            <a:off x="2074462" y="4872251"/>
            <a:ext cx="1023580" cy="1218063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مربع نص 6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1223307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838" y="0"/>
            <a:ext cx="10058400" cy="6456235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6864824" y="231555"/>
            <a:ext cx="5327176" cy="1938992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الطرف الأيمن للزر الضغّاط </a:t>
            </a:r>
            <a:r>
              <a:rPr lang="ar-SA" sz="4000" dirty="0">
                <a:solidFill>
                  <a:srgbClr val="C00000"/>
                </a:solidFill>
                <a:cs typeface="DecoType Naskh" panose="02010400000000000000" pitchFamily="2" charset="-78"/>
              </a:rPr>
              <a:t>بالدبوس رقم 1</a:t>
            </a:r>
            <a:r>
              <a:rPr lang="en-US" sz="4000" dirty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  <a:r>
              <a:rPr lang="ar-SA" sz="4000" dirty="0">
                <a:solidFill>
                  <a:srgbClr val="C00000"/>
                </a:solidFill>
                <a:cs typeface="DecoType Naskh" panose="02010400000000000000" pitchFamily="2" charset="-78"/>
              </a:rPr>
              <a:t>من المتحكمة </a:t>
            </a:r>
            <a:r>
              <a:rPr lang="en-US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Atmega328</a:t>
            </a:r>
            <a:endParaRPr lang="ar-SA" sz="4000" dirty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4" name="رابط كسهم مستقيم 3"/>
          <p:cNvCxnSpPr/>
          <p:nvPr/>
        </p:nvCxnSpPr>
        <p:spPr>
          <a:xfrm flipH="1">
            <a:off x="2538483" y="1364776"/>
            <a:ext cx="2279177" cy="2306472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رابط كسهم مستقيم 10"/>
          <p:cNvCxnSpPr/>
          <p:nvPr/>
        </p:nvCxnSpPr>
        <p:spPr>
          <a:xfrm flipH="1">
            <a:off x="3794078" y="1364776"/>
            <a:ext cx="1023584" cy="3166281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مربع نص 5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9605023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042" y="0"/>
            <a:ext cx="8585915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2866030" y="0"/>
            <a:ext cx="4408228" cy="2554545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إضافة الـ </a:t>
            </a:r>
            <a:r>
              <a:rPr lang="en-US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USB to serial converter module</a:t>
            </a:r>
            <a:endParaRPr lang="ar-SA" sz="40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وحدة التحويل من </a:t>
            </a:r>
            <a:r>
              <a:rPr lang="de-DE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USB </a:t>
            </a:r>
            <a:r>
              <a:rPr lang="ar-SA" sz="4000" dirty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إلى منفذ تسلسلي</a:t>
            </a:r>
          </a:p>
        </p:txBody>
      </p:sp>
      <p:pic>
        <p:nvPicPr>
          <p:cNvPr id="1028" name="Picture 4" descr="FTDI USB to TTL Serial Converter Pinout - Iotguid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676471" y="2081830"/>
            <a:ext cx="4206222" cy="192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مربع نص 4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8530578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3500" y="0"/>
            <a:ext cx="9525000" cy="6858000"/>
          </a:xfrm>
          <a:prstGeom prst="rect">
            <a:avLst/>
          </a:prstGeom>
        </p:spPr>
      </p:pic>
      <p:pic>
        <p:nvPicPr>
          <p:cNvPr id="3" name="Picture 4" descr="FTDI USB to TTL Serial Converter Pinout - Iotguid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128166" y="1142387"/>
            <a:ext cx="4206222" cy="192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0" y="-1"/>
            <a:ext cx="7519916" cy="1754326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36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الطرف </a:t>
            </a:r>
            <a:r>
              <a:rPr lang="en-US" sz="3600" b="1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DTR</a:t>
            </a:r>
            <a:r>
              <a:rPr lang="ar-SA" sz="36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من </a:t>
            </a:r>
          </a:p>
          <a:p>
            <a:pPr algn="ctr"/>
            <a:r>
              <a:rPr lang="ar-SA" sz="36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الـ </a:t>
            </a:r>
            <a:r>
              <a:rPr lang="en-US" sz="3600" dirty="0">
                <a:solidFill>
                  <a:srgbClr val="C00000"/>
                </a:solidFill>
                <a:cs typeface="DecoType Naskh" panose="02010400000000000000" pitchFamily="2" charset="-78"/>
              </a:rPr>
              <a:t>USB to serial converter module</a:t>
            </a:r>
            <a:r>
              <a:rPr lang="ar-SA" sz="36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إلى الطرف الأيسر من المكثفة </a:t>
            </a:r>
            <a:r>
              <a:rPr lang="en-US" sz="36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104nF </a:t>
            </a:r>
            <a:r>
              <a:rPr lang="ar-SA" sz="36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الذي ترك دون وصل سابقاً</a:t>
            </a:r>
            <a:endParaRPr lang="en-US" sz="36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sp>
        <p:nvSpPr>
          <p:cNvPr id="5" name="شكل بيضاوي 4"/>
          <p:cNvSpPr/>
          <p:nvPr/>
        </p:nvSpPr>
        <p:spPr>
          <a:xfrm>
            <a:off x="10270552" y="3275463"/>
            <a:ext cx="470235" cy="930759"/>
          </a:xfrm>
          <a:prstGeom prst="ellipse">
            <a:avLst/>
          </a:prstGeom>
          <a:solidFill>
            <a:srgbClr val="CC3300">
              <a:alpha val="27000"/>
            </a:srgbClr>
          </a:solidFill>
          <a:ln>
            <a:solidFill>
              <a:srgbClr val="CC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6" name="رابط كسهم مستقيم 5"/>
          <p:cNvCxnSpPr>
            <a:stCxn id="5" idx="3"/>
          </p:cNvCxnSpPr>
          <p:nvPr/>
        </p:nvCxnSpPr>
        <p:spPr>
          <a:xfrm flipH="1" flipV="1">
            <a:off x="7519916" y="3275463"/>
            <a:ext cx="2819500" cy="794453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رابط كسهم مستقيم 9"/>
          <p:cNvCxnSpPr/>
          <p:nvPr/>
        </p:nvCxnSpPr>
        <p:spPr>
          <a:xfrm flipH="1" flipV="1">
            <a:off x="7519916" y="3886200"/>
            <a:ext cx="2750636" cy="183716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رابط كسهم مستقيم 12"/>
          <p:cNvCxnSpPr>
            <a:stCxn id="5" idx="3"/>
          </p:cNvCxnSpPr>
          <p:nvPr/>
        </p:nvCxnSpPr>
        <p:spPr>
          <a:xfrm flipH="1">
            <a:off x="3406424" y="4069916"/>
            <a:ext cx="6932992" cy="1082759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مربع نص 8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6752141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714" y="0"/>
            <a:ext cx="10058400" cy="6833425"/>
          </a:xfrm>
          <a:prstGeom prst="rect">
            <a:avLst/>
          </a:prstGeom>
        </p:spPr>
      </p:pic>
      <p:pic>
        <p:nvPicPr>
          <p:cNvPr id="3" name="Picture 4" descr="FTDI USB to TTL Serial Converter Pinout - Iotguid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128165" y="3769591"/>
            <a:ext cx="4206222" cy="192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-1" y="-1"/>
            <a:ext cx="8188658" cy="830997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24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الطرف </a:t>
            </a:r>
            <a:r>
              <a:rPr lang="en-US" sz="2400" b="1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RX</a:t>
            </a:r>
            <a:r>
              <a:rPr lang="ar-SA" sz="24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من </a:t>
            </a:r>
          </a:p>
          <a:p>
            <a:pPr algn="ctr"/>
            <a:r>
              <a:rPr lang="ar-SA" sz="24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الـ </a:t>
            </a:r>
            <a:r>
              <a:rPr lang="en-US" sz="2400" dirty="0">
                <a:solidFill>
                  <a:srgbClr val="C00000"/>
                </a:solidFill>
                <a:cs typeface="DecoType Naskh" panose="02010400000000000000" pitchFamily="2" charset="-78"/>
              </a:rPr>
              <a:t>USB to serial converter module</a:t>
            </a:r>
            <a:r>
              <a:rPr lang="ar-SA" sz="24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إلى الدبوس </a:t>
            </a:r>
            <a:r>
              <a:rPr lang="ar-SA" sz="2400" dirty="0">
                <a:solidFill>
                  <a:srgbClr val="C00000"/>
                </a:solidFill>
                <a:cs typeface="DecoType Naskh" panose="02010400000000000000" pitchFamily="2" charset="-78"/>
              </a:rPr>
              <a:t>رقم </a:t>
            </a:r>
            <a:r>
              <a:rPr lang="ar-SA" sz="24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2</a:t>
            </a:r>
            <a:r>
              <a:rPr lang="en-US" sz="24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  <a:r>
              <a:rPr lang="ar-SA" sz="2400" dirty="0">
                <a:solidFill>
                  <a:srgbClr val="C00000"/>
                </a:solidFill>
                <a:cs typeface="DecoType Naskh" panose="02010400000000000000" pitchFamily="2" charset="-78"/>
              </a:rPr>
              <a:t>من المتحكمة </a:t>
            </a:r>
            <a:r>
              <a:rPr lang="en-US" sz="24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Atmega328</a:t>
            </a:r>
            <a:endParaRPr lang="ar-SA" sz="2400" dirty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sp>
        <p:nvSpPr>
          <p:cNvPr id="5" name="شكل بيضاوي 4"/>
          <p:cNvSpPr/>
          <p:nvPr/>
        </p:nvSpPr>
        <p:spPr>
          <a:xfrm>
            <a:off x="10713493" y="5927241"/>
            <a:ext cx="286603" cy="930759"/>
          </a:xfrm>
          <a:prstGeom prst="ellipse">
            <a:avLst/>
          </a:prstGeom>
          <a:solidFill>
            <a:srgbClr val="CC3300">
              <a:alpha val="27000"/>
            </a:srgbClr>
          </a:solidFill>
          <a:ln>
            <a:solidFill>
              <a:srgbClr val="CC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6" name="رابط كسهم مستقيم 5"/>
          <p:cNvCxnSpPr/>
          <p:nvPr/>
        </p:nvCxnSpPr>
        <p:spPr>
          <a:xfrm flipH="1" flipV="1">
            <a:off x="12006839" y="1941165"/>
            <a:ext cx="1927526" cy="494202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رابط كسهم مستقيم 6"/>
          <p:cNvCxnSpPr/>
          <p:nvPr/>
        </p:nvCxnSpPr>
        <p:spPr>
          <a:xfrm flipH="1" flipV="1">
            <a:off x="3971499" y="4844955"/>
            <a:ext cx="6741995" cy="1469161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رابط كسهم مستقيم 7"/>
          <p:cNvCxnSpPr/>
          <p:nvPr/>
        </p:nvCxnSpPr>
        <p:spPr>
          <a:xfrm flipH="1" flipV="1">
            <a:off x="8407701" y="3607839"/>
            <a:ext cx="2305792" cy="2706277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مربع نص 8"/>
          <p:cNvSpPr txBox="1"/>
          <p:nvPr/>
        </p:nvSpPr>
        <p:spPr>
          <a:xfrm>
            <a:off x="502015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40060801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870" y="0"/>
            <a:ext cx="9500260" cy="6858000"/>
          </a:xfrm>
          <a:prstGeom prst="rect">
            <a:avLst/>
          </a:prstGeom>
        </p:spPr>
      </p:pic>
      <p:pic>
        <p:nvPicPr>
          <p:cNvPr id="3" name="Picture 4" descr="FTDI USB to TTL Serial Converter Pinout - Iotguid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128165" y="3794166"/>
            <a:ext cx="4206222" cy="192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0" y="-1"/>
            <a:ext cx="7465326" cy="1384995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2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الطرف </a:t>
            </a:r>
            <a:r>
              <a:rPr lang="en-US" sz="2800" b="1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TX</a:t>
            </a:r>
            <a:r>
              <a:rPr lang="ar-SA" sz="2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من </a:t>
            </a:r>
          </a:p>
          <a:p>
            <a:pPr algn="ctr"/>
            <a:r>
              <a:rPr lang="ar-SA" sz="2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الـ </a:t>
            </a:r>
            <a:r>
              <a:rPr lang="en-US" sz="2800" dirty="0">
                <a:solidFill>
                  <a:srgbClr val="C00000"/>
                </a:solidFill>
                <a:cs typeface="DecoType Naskh" panose="02010400000000000000" pitchFamily="2" charset="-78"/>
              </a:rPr>
              <a:t>USB to serial converter module</a:t>
            </a:r>
            <a:r>
              <a:rPr lang="ar-SA" sz="2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إلى الدبوس </a:t>
            </a:r>
            <a:r>
              <a:rPr lang="ar-SA" sz="2800" dirty="0">
                <a:solidFill>
                  <a:srgbClr val="C00000"/>
                </a:solidFill>
                <a:cs typeface="DecoType Naskh" panose="02010400000000000000" pitchFamily="2" charset="-78"/>
              </a:rPr>
              <a:t>رقم </a:t>
            </a:r>
            <a:r>
              <a:rPr lang="ar-SA" sz="2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3</a:t>
            </a:r>
            <a:r>
              <a:rPr lang="en-US" sz="2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  <a:r>
              <a:rPr lang="ar-SA" sz="2800" dirty="0">
                <a:solidFill>
                  <a:srgbClr val="C00000"/>
                </a:solidFill>
                <a:cs typeface="DecoType Naskh" panose="02010400000000000000" pitchFamily="2" charset="-78"/>
              </a:rPr>
              <a:t>من المتحكمة </a:t>
            </a:r>
            <a:r>
              <a:rPr lang="en-US" sz="2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Atmega328</a:t>
            </a:r>
            <a:endParaRPr lang="ar-SA" sz="2800" dirty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sp>
        <p:nvSpPr>
          <p:cNvPr id="5" name="شكل بيضاوي 4"/>
          <p:cNvSpPr/>
          <p:nvPr/>
        </p:nvSpPr>
        <p:spPr>
          <a:xfrm>
            <a:off x="10931861" y="5927241"/>
            <a:ext cx="286603" cy="930759"/>
          </a:xfrm>
          <a:prstGeom prst="ellipse">
            <a:avLst/>
          </a:prstGeom>
          <a:solidFill>
            <a:srgbClr val="CC3300">
              <a:alpha val="27000"/>
            </a:srgbClr>
          </a:solidFill>
          <a:ln>
            <a:solidFill>
              <a:srgbClr val="CC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6" name="رابط كسهم مستقيم 5"/>
          <p:cNvCxnSpPr/>
          <p:nvPr/>
        </p:nvCxnSpPr>
        <p:spPr>
          <a:xfrm flipH="1" flipV="1">
            <a:off x="4694830" y="4872251"/>
            <a:ext cx="6237033" cy="1441866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رابط كسهم مستقيم 6"/>
          <p:cNvCxnSpPr/>
          <p:nvPr/>
        </p:nvCxnSpPr>
        <p:spPr>
          <a:xfrm flipH="1" flipV="1">
            <a:off x="8147713" y="3998794"/>
            <a:ext cx="2784148" cy="2315324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مربع نص 7"/>
          <p:cNvSpPr txBox="1"/>
          <p:nvPr/>
        </p:nvSpPr>
        <p:spPr>
          <a:xfrm>
            <a:off x="7200096" y="6345111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9437575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1088" y="0"/>
            <a:ext cx="6909824" cy="6858000"/>
          </a:xfrm>
          <a:prstGeom prst="rect">
            <a:avLst/>
          </a:prstGeom>
        </p:spPr>
      </p:pic>
      <p:pic>
        <p:nvPicPr>
          <p:cNvPr id="3" name="Picture 4" descr="FTDI USB to TTL Serial Converter Pinout - Iotguid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962562" y="3794166"/>
            <a:ext cx="4206222" cy="192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مربع نص 4"/>
          <p:cNvSpPr txBox="1"/>
          <p:nvPr/>
        </p:nvSpPr>
        <p:spPr>
          <a:xfrm>
            <a:off x="0" y="-1"/>
            <a:ext cx="6619164" cy="1754326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36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الطرف </a:t>
            </a:r>
            <a:r>
              <a:rPr lang="en-US" sz="3600" b="1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VCC</a:t>
            </a:r>
            <a:r>
              <a:rPr lang="ar-SA" sz="36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من </a:t>
            </a:r>
          </a:p>
          <a:p>
            <a:pPr algn="ctr"/>
            <a:r>
              <a:rPr lang="ar-SA" sz="36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الـ </a:t>
            </a:r>
            <a:r>
              <a:rPr lang="en-US" sz="3600" dirty="0">
                <a:solidFill>
                  <a:srgbClr val="C00000"/>
                </a:solidFill>
                <a:cs typeface="DecoType Naskh" panose="02010400000000000000" pitchFamily="2" charset="-78"/>
              </a:rPr>
              <a:t>USB to serial converter module</a:t>
            </a:r>
            <a:r>
              <a:rPr lang="ar-SA" sz="36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إلى القطب الموجب من اللوحة</a:t>
            </a:r>
            <a:endParaRPr lang="ar-SA" sz="3600" dirty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sp>
        <p:nvSpPr>
          <p:cNvPr id="6" name="شكل بيضاوي 5"/>
          <p:cNvSpPr/>
          <p:nvPr/>
        </p:nvSpPr>
        <p:spPr>
          <a:xfrm>
            <a:off x="10031096" y="5927241"/>
            <a:ext cx="286603" cy="930759"/>
          </a:xfrm>
          <a:prstGeom prst="ellipse">
            <a:avLst/>
          </a:prstGeom>
          <a:solidFill>
            <a:srgbClr val="CC3300">
              <a:alpha val="27000"/>
            </a:srgbClr>
          </a:solidFill>
          <a:ln>
            <a:solidFill>
              <a:srgbClr val="CC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7" name="رابط كسهم مستقيم 6"/>
          <p:cNvCxnSpPr/>
          <p:nvPr/>
        </p:nvCxnSpPr>
        <p:spPr>
          <a:xfrm flipH="1">
            <a:off x="7983940" y="6314117"/>
            <a:ext cx="2047158" cy="127626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رابط كسهم مستقيم 7"/>
          <p:cNvCxnSpPr/>
          <p:nvPr/>
        </p:nvCxnSpPr>
        <p:spPr>
          <a:xfrm flipH="1" flipV="1">
            <a:off x="7867935" y="4754889"/>
            <a:ext cx="2163161" cy="1559228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مربع نص 8"/>
          <p:cNvSpPr txBox="1"/>
          <p:nvPr/>
        </p:nvSpPr>
        <p:spPr>
          <a:xfrm>
            <a:off x="3490963" y="6314117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7245336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6180" y="0"/>
            <a:ext cx="8619639" cy="6858000"/>
          </a:xfrm>
          <a:prstGeom prst="rect">
            <a:avLst/>
          </a:prstGeom>
        </p:spPr>
      </p:pic>
      <p:pic>
        <p:nvPicPr>
          <p:cNvPr id="3" name="Picture 4" descr="FTDI USB to TTL Serial Converter Pinout - Iotguid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958849" y="3794166"/>
            <a:ext cx="4206222" cy="192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مربع نص 3"/>
          <p:cNvSpPr txBox="1"/>
          <p:nvPr/>
        </p:nvSpPr>
        <p:spPr>
          <a:xfrm>
            <a:off x="0" y="-1"/>
            <a:ext cx="7219666" cy="1384995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2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الطرف </a:t>
            </a:r>
            <a:r>
              <a:rPr lang="en-US" sz="2800" b="1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GND</a:t>
            </a:r>
            <a:r>
              <a:rPr lang="ar-SA" sz="2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من </a:t>
            </a:r>
          </a:p>
          <a:p>
            <a:pPr algn="ctr"/>
            <a:r>
              <a:rPr lang="ar-SA" sz="2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الـ </a:t>
            </a:r>
            <a:r>
              <a:rPr lang="en-US" sz="2800" dirty="0">
                <a:solidFill>
                  <a:srgbClr val="C00000"/>
                </a:solidFill>
                <a:cs typeface="DecoType Naskh" panose="02010400000000000000" pitchFamily="2" charset="-78"/>
              </a:rPr>
              <a:t>USB to serial converter module</a:t>
            </a:r>
            <a:r>
              <a:rPr lang="ar-SA" sz="28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إلى القطب السالب من اللوحة وترك الطرف </a:t>
            </a:r>
            <a:r>
              <a:rPr lang="en-US" sz="2800" b="1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CTS</a:t>
            </a:r>
            <a:r>
              <a:rPr lang="ar-SA" sz="2800" b="1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  <a:r>
              <a:rPr lang="ar-SA" sz="2800" dirty="0">
                <a:solidFill>
                  <a:srgbClr val="C00000"/>
                </a:solidFill>
                <a:cs typeface="DecoType Naskh" panose="02010400000000000000" pitchFamily="2" charset="-78"/>
              </a:rPr>
              <a:t>بدون وصل</a:t>
            </a:r>
          </a:p>
        </p:txBody>
      </p:sp>
      <p:sp>
        <p:nvSpPr>
          <p:cNvPr id="5" name="شكل بيضاوي 4"/>
          <p:cNvSpPr/>
          <p:nvPr/>
        </p:nvSpPr>
        <p:spPr>
          <a:xfrm>
            <a:off x="11546001" y="5927241"/>
            <a:ext cx="286603" cy="930759"/>
          </a:xfrm>
          <a:prstGeom prst="ellipse">
            <a:avLst/>
          </a:prstGeom>
          <a:solidFill>
            <a:srgbClr val="CC3300">
              <a:alpha val="27000"/>
            </a:srgbClr>
          </a:solidFill>
          <a:ln>
            <a:solidFill>
              <a:srgbClr val="CC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6" name="رابط كسهم مستقيم 5"/>
          <p:cNvCxnSpPr/>
          <p:nvPr/>
        </p:nvCxnSpPr>
        <p:spPr>
          <a:xfrm flipH="1">
            <a:off x="9021170" y="6314117"/>
            <a:ext cx="2524833" cy="373286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رابط كسهم مستقيم 6"/>
          <p:cNvCxnSpPr/>
          <p:nvPr/>
        </p:nvCxnSpPr>
        <p:spPr>
          <a:xfrm flipH="1" flipV="1">
            <a:off x="9239534" y="4080681"/>
            <a:ext cx="2306468" cy="2233436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مربع نص 7"/>
          <p:cNvSpPr txBox="1"/>
          <p:nvPr/>
        </p:nvSpPr>
        <p:spPr>
          <a:xfrm>
            <a:off x="1786179" y="650076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7837227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586" y="0"/>
            <a:ext cx="9616827" cy="6858000"/>
          </a:xfrm>
          <a:prstGeom prst="rect">
            <a:avLst/>
          </a:prstGeom>
        </p:spPr>
      </p:pic>
      <p:sp>
        <p:nvSpPr>
          <p:cNvPr id="4" name="مربع نص 3"/>
          <p:cNvSpPr txBox="1"/>
          <p:nvPr/>
        </p:nvSpPr>
        <p:spPr>
          <a:xfrm>
            <a:off x="0" y="0"/>
            <a:ext cx="4408228" cy="1323439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إضافة الـمصباح </a:t>
            </a:r>
            <a:r>
              <a:rPr lang="de-DE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LED</a:t>
            </a:r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والمقاومة </a:t>
            </a:r>
            <a:r>
              <a:rPr lang="en-US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220 Ohm</a:t>
            </a:r>
            <a:endParaRPr lang="ar-SA" sz="4000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5" name="رابط كسهم مستقيم 4"/>
          <p:cNvCxnSpPr/>
          <p:nvPr/>
        </p:nvCxnSpPr>
        <p:spPr>
          <a:xfrm>
            <a:off x="2251881" y="1323439"/>
            <a:ext cx="805218" cy="1105862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مربع نص 5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8424040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4292" y="0"/>
            <a:ext cx="8363415" cy="6858000"/>
          </a:xfrm>
          <a:prstGeom prst="rect">
            <a:avLst/>
          </a:prstGeom>
        </p:spPr>
      </p:pic>
      <p:sp>
        <p:nvSpPr>
          <p:cNvPr id="4" name="مربع نص 3"/>
          <p:cNvSpPr txBox="1"/>
          <p:nvPr/>
        </p:nvSpPr>
        <p:spPr>
          <a:xfrm>
            <a:off x="-1" y="0"/>
            <a:ext cx="9294126" cy="1323439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أحد طرفي المقاومة </a:t>
            </a:r>
            <a:r>
              <a:rPr lang="en-US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  <a:r>
              <a:rPr lang="en-US" sz="4000" b="1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220 Ohm</a:t>
            </a:r>
            <a:endParaRPr lang="ar-SA" sz="4000" b="1" dirty="0" smtClean="0">
              <a:solidFill>
                <a:srgbClr val="C00000"/>
              </a:solidFill>
              <a:cs typeface="DecoType Naskh" panose="02010400000000000000" pitchFamily="2" charset="-78"/>
            </a:endParaRPr>
          </a:p>
          <a:p>
            <a:pPr algn="ctr"/>
            <a:r>
              <a:rPr lang="ar-SA" sz="40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بالطرف السالب من الـ </a:t>
            </a:r>
            <a:r>
              <a:rPr lang="en-US" sz="4000" b="1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LED</a:t>
            </a:r>
            <a:r>
              <a:rPr lang="ar-SA" sz="4000" b="1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والطرف الآخر بالطرف السالب للوحة</a:t>
            </a:r>
          </a:p>
        </p:txBody>
      </p:sp>
      <p:cxnSp>
        <p:nvCxnSpPr>
          <p:cNvPr id="5" name="رابط كسهم مستقيم 4"/>
          <p:cNvCxnSpPr/>
          <p:nvPr/>
        </p:nvCxnSpPr>
        <p:spPr>
          <a:xfrm>
            <a:off x="2388358" y="1678675"/>
            <a:ext cx="1050878" cy="2101755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رابط كسهم مستقيم 5"/>
          <p:cNvCxnSpPr/>
          <p:nvPr/>
        </p:nvCxnSpPr>
        <p:spPr>
          <a:xfrm>
            <a:off x="2388358" y="1678675"/>
            <a:ext cx="873457" cy="1091821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مربع نص 6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40043388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824" y="0"/>
            <a:ext cx="10048352" cy="6858000"/>
          </a:xfrm>
          <a:prstGeom prst="rect">
            <a:avLst/>
          </a:prstGeom>
        </p:spPr>
      </p:pic>
      <p:sp>
        <p:nvSpPr>
          <p:cNvPr id="4" name="مربع نص 3"/>
          <p:cNvSpPr txBox="1"/>
          <p:nvPr/>
        </p:nvSpPr>
        <p:spPr>
          <a:xfrm>
            <a:off x="-1" y="0"/>
            <a:ext cx="4954138" cy="1569660"/>
          </a:xfrm>
          <a:prstGeom prst="rect">
            <a:avLst/>
          </a:prstGeom>
          <a:solidFill>
            <a:schemeClr val="accent4">
              <a:lumMod val="20000"/>
              <a:lumOff val="80000"/>
              <a:alpha val="80000"/>
            </a:schemeClr>
          </a:solidFill>
        </p:spPr>
        <p:txBody>
          <a:bodyPr wrap="square" rtlCol="1">
            <a:spAutoFit/>
          </a:bodyPr>
          <a:lstStyle/>
          <a:p>
            <a:pPr algn="ctr"/>
            <a:r>
              <a:rPr lang="ar-SA" sz="32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وصل أحد الطرف الموجب  من الـ </a:t>
            </a:r>
            <a:r>
              <a:rPr lang="en-US" sz="3200" b="1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LED</a:t>
            </a:r>
            <a:r>
              <a:rPr lang="ar-SA" sz="3200" b="1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  <a:r>
              <a:rPr lang="ar-SA" sz="3200" dirty="0">
                <a:solidFill>
                  <a:srgbClr val="C00000"/>
                </a:solidFill>
                <a:cs typeface="DecoType Naskh" panose="02010400000000000000" pitchFamily="2" charset="-78"/>
              </a:rPr>
              <a:t>إلى الدبوس رقم </a:t>
            </a:r>
            <a:r>
              <a:rPr lang="ar-SA" sz="32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19</a:t>
            </a:r>
            <a:r>
              <a:rPr lang="en-US" sz="3200" dirty="0" smtClean="0">
                <a:solidFill>
                  <a:srgbClr val="C00000"/>
                </a:solidFill>
                <a:cs typeface="DecoType Naskh" panose="02010400000000000000" pitchFamily="2" charset="-78"/>
              </a:rPr>
              <a:t> </a:t>
            </a:r>
            <a:r>
              <a:rPr lang="ar-SA" sz="3200" dirty="0">
                <a:solidFill>
                  <a:srgbClr val="C00000"/>
                </a:solidFill>
                <a:cs typeface="DecoType Naskh" panose="02010400000000000000" pitchFamily="2" charset="-78"/>
              </a:rPr>
              <a:t>من المتحكمة </a:t>
            </a:r>
            <a:r>
              <a:rPr lang="en-US" sz="3200" dirty="0">
                <a:solidFill>
                  <a:srgbClr val="C00000"/>
                </a:solidFill>
                <a:cs typeface="DecoType Naskh" panose="02010400000000000000" pitchFamily="2" charset="-78"/>
              </a:rPr>
              <a:t>Atmega328</a:t>
            </a:r>
            <a:endParaRPr lang="ar-SA" sz="3200" dirty="0">
              <a:solidFill>
                <a:srgbClr val="C00000"/>
              </a:solidFill>
              <a:cs typeface="DecoType Naskh" panose="02010400000000000000" pitchFamily="2" charset="-78"/>
            </a:endParaRPr>
          </a:p>
        </p:txBody>
      </p:sp>
      <p:cxnSp>
        <p:nvCxnSpPr>
          <p:cNvPr id="5" name="رابط كسهم مستقيم 4"/>
          <p:cNvCxnSpPr/>
          <p:nvPr/>
        </p:nvCxnSpPr>
        <p:spPr>
          <a:xfrm flipH="1">
            <a:off x="7137780" y="2292824"/>
            <a:ext cx="764274" cy="1460310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رابط كسهم مستقيم 5"/>
          <p:cNvCxnSpPr/>
          <p:nvPr/>
        </p:nvCxnSpPr>
        <p:spPr>
          <a:xfrm flipH="1">
            <a:off x="4176215" y="2292824"/>
            <a:ext cx="3725839" cy="313898"/>
          </a:xfrm>
          <a:prstGeom prst="straightConnector1">
            <a:avLst/>
          </a:prstGeom>
          <a:ln w="57150">
            <a:solidFill>
              <a:srgbClr val="CC33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مربع نص 6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517174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ربع نص 1"/>
          <p:cNvSpPr txBox="1"/>
          <p:nvPr/>
        </p:nvSpPr>
        <p:spPr>
          <a:xfrm>
            <a:off x="1" y="2402006"/>
            <a:ext cx="12191999" cy="2215991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13800" dirty="0">
                <a:solidFill>
                  <a:srgbClr val="0070C0"/>
                </a:solidFill>
                <a:cs typeface="DecoType Naskh" panose="02010400000000000000" pitchFamily="2" charset="-78"/>
              </a:rPr>
              <a:t>تطبيق</a:t>
            </a:r>
          </a:p>
        </p:txBody>
      </p:sp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00678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مربع نص 1"/>
          <p:cNvSpPr txBox="1"/>
          <p:nvPr/>
        </p:nvSpPr>
        <p:spPr>
          <a:xfrm>
            <a:off x="1" y="1501254"/>
            <a:ext cx="12191999" cy="4524315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/>
            <a:r>
              <a:rPr lang="ar-SA" sz="96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>التحكم بالإنارة الكهربائية باستخدام حساس الحركة</a:t>
            </a:r>
          </a:p>
          <a:p>
            <a:pPr algn="ctr"/>
            <a:r>
              <a:rPr lang="de-DE" sz="9600" dirty="0">
                <a:solidFill>
                  <a:srgbClr val="0070C0"/>
                </a:solidFill>
                <a:cs typeface="DecoType Naskh" panose="02010400000000000000" pitchFamily="2" charset="-78"/>
              </a:rPr>
              <a:t>HC - SR501</a:t>
            </a:r>
            <a:r>
              <a:rPr lang="ar-SA" sz="9600" dirty="0" smtClean="0">
                <a:solidFill>
                  <a:srgbClr val="0070C0"/>
                </a:solidFill>
                <a:cs typeface="DecoType Naskh" panose="02010400000000000000" pitchFamily="2" charset="-78"/>
              </a:rPr>
              <a:t> </a:t>
            </a:r>
            <a:endParaRPr lang="ar-SA" sz="9600" dirty="0">
              <a:solidFill>
                <a:srgbClr val="0070C0"/>
              </a:solidFill>
              <a:cs typeface="DecoType Naskh" panose="02010400000000000000" pitchFamily="2" charset="-78"/>
            </a:endParaRPr>
          </a:p>
        </p:txBody>
      </p:sp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254505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640" y="613012"/>
            <a:ext cx="5786650" cy="5786650"/>
          </a:xfrm>
          <a:prstGeom prst="rect">
            <a:avLst/>
          </a:prstGeom>
        </p:spPr>
      </p:pic>
      <p:pic>
        <p:nvPicPr>
          <p:cNvPr id="3" name="صورة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004" y="886962"/>
            <a:ext cx="5238750" cy="5238750"/>
          </a:xfrm>
          <a:prstGeom prst="rect">
            <a:avLst/>
          </a:prstGeom>
        </p:spPr>
      </p:pic>
      <p:sp>
        <p:nvSpPr>
          <p:cNvPr id="5" name="مستطيل 4"/>
          <p:cNvSpPr/>
          <p:nvPr/>
        </p:nvSpPr>
        <p:spPr>
          <a:xfrm>
            <a:off x="0" y="102132"/>
            <a:ext cx="12192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ar-SA" sz="4800" dirty="0">
                <a:solidFill>
                  <a:srgbClr val="0070C0"/>
                </a:solidFill>
                <a:cs typeface="DecoType Naskh" panose="02010400000000000000" pitchFamily="2" charset="-78"/>
              </a:rPr>
              <a:t>حساس الحركة</a:t>
            </a:r>
          </a:p>
          <a:p>
            <a:pPr algn="ctr"/>
            <a:r>
              <a:rPr lang="de-DE" sz="4800" dirty="0">
                <a:solidFill>
                  <a:srgbClr val="0070C0"/>
                </a:solidFill>
                <a:cs typeface="DecoType Naskh" panose="02010400000000000000" pitchFamily="2" charset="-78"/>
              </a:rPr>
              <a:t>HC - SR501</a:t>
            </a:r>
            <a:r>
              <a:rPr lang="ar-SA" sz="4800" dirty="0">
                <a:solidFill>
                  <a:srgbClr val="0070C0"/>
                </a:solidFill>
                <a:cs typeface="DecoType Naskh" panose="02010400000000000000" pitchFamily="2" charset="-78"/>
              </a:rPr>
              <a:t> </a:t>
            </a:r>
          </a:p>
        </p:txBody>
      </p:sp>
      <p:sp>
        <p:nvSpPr>
          <p:cNvPr id="6" name="مربع نص 5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70535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/>
          <a:srcRect b="12081"/>
          <a:stretch/>
        </p:blipFill>
        <p:spPr>
          <a:xfrm>
            <a:off x="668740" y="1"/>
            <a:ext cx="9744502" cy="6860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92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82" y="1622715"/>
            <a:ext cx="4177139" cy="4549359"/>
          </a:xfrm>
          <a:prstGeom prst="rect">
            <a:avLst/>
          </a:prstGeom>
        </p:spPr>
      </p:pic>
      <p:sp>
        <p:nvSpPr>
          <p:cNvPr id="3" name="مستطيل 2"/>
          <p:cNvSpPr/>
          <p:nvPr/>
        </p:nvSpPr>
        <p:spPr>
          <a:xfrm>
            <a:off x="413982" y="321692"/>
            <a:ext cx="1177801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e-DE" sz="2000" dirty="0">
                <a:solidFill>
                  <a:srgbClr val="0070C0"/>
                </a:solidFill>
                <a:latin typeface="Britannic Bold" panose="020B0903060703020204" pitchFamily="34" charset="0"/>
              </a:rPr>
              <a:t>5V Low Level Trigger One 1 Kanal Relaismodul Schnittstellenplatine Abschirmung DC AC 220V</a:t>
            </a:r>
            <a:endParaRPr lang="ar-SA" sz="2000" dirty="0">
              <a:solidFill>
                <a:srgbClr val="0070C0"/>
              </a:solidFill>
              <a:latin typeface="Britannic Bold" panose="020B0903060703020204" pitchFamily="34" charset="0"/>
            </a:endParaRPr>
          </a:p>
        </p:txBody>
      </p:sp>
      <p:pic>
        <p:nvPicPr>
          <p:cNvPr id="4" name="صورة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6895" y="1796940"/>
            <a:ext cx="3835021" cy="4200907"/>
          </a:xfrm>
          <a:prstGeom prst="rect">
            <a:avLst/>
          </a:prstGeom>
        </p:spPr>
      </p:pic>
      <p:pic>
        <p:nvPicPr>
          <p:cNvPr id="5" name="صورة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3620" y="2479414"/>
            <a:ext cx="3343275" cy="3400425"/>
          </a:xfrm>
          <a:prstGeom prst="rect">
            <a:avLst/>
          </a:prstGeom>
        </p:spPr>
      </p:pic>
      <p:sp>
        <p:nvSpPr>
          <p:cNvPr id="6" name="مربع نص 5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550197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9794" y="2047164"/>
            <a:ext cx="6027761" cy="2729552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64600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57" r="3831" b="20995"/>
          <a:stretch/>
        </p:blipFill>
        <p:spPr>
          <a:xfrm>
            <a:off x="2702257" y="163773"/>
            <a:ext cx="6455392" cy="6578221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82778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8" b="22786"/>
          <a:stretch/>
        </p:blipFill>
        <p:spPr>
          <a:xfrm>
            <a:off x="2813323" y="180835"/>
            <a:ext cx="6535390" cy="6520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25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781"/>
          <a:stretch/>
        </p:blipFill>
        <p:spPr>
          <a:xfrm>
            <a:off x="2906711" y="163773"/>
            <a:ext cx="6455653" cy="6560571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978798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955"/>
          <a:stretch/>
        </p:blipFill>
        <p:spPr>
          <a:xfrm>
            <a:off x="2813720" y="436728"/>
            <a:ext cx="6466758" cy="6125725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09226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1" t="3980" r="9315" b="43881"/>
          <a:stretch/>
        </p:blipFill>
        <p:spPr>
          <a:xfrm>
            <a:off x="2766537" y="447275"/>
            <a:ext cx="6950669" cy="5912582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32626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5" t="23283" r="2151" b="41294"/>
          <a:stretch/>
        </p:blipFill>
        <p:spPr>
          <a:xfrm>
            <a:off x="1" y="341190"/>
            <a:ext cx="12206542" cy="6155141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36434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37" t="17231" r="21753" b="20680"/>
          <a:stretch/>
        </p:blipFill>
        <p:spPr>
          <a:xfrm rot="16200000">
            <a:off x="2322372" y="-64345"/>
            <a:ext cx="6858001" cy="6986688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974724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91" t="32836" r="14278" b="18208"/>
          <a:stretch/>
        </p:blipFill>
        <p:spPr>
          <a:xfrm rot="16200000">
            <a:off x="2582005" y="169251"/>
            <a:ext cx="6846020" cy="652363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20699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42" b="13632"/>
          <a:stretch/>
        </p:blipFill>
        <p:spPr>
          <a:xfrm>
            <a:off x="2756848" y="10265"/>
            <a:ext cx="6845464" cy="6847735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76513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23" b="16618"/>
          <a:stretch/>
        </p:blipFill>
        <p:spPr>
          <a:xfrm>
            <a:off x="2347415" y="-33826"/>
            <a:ext cx="7572470" cy="6891826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51396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82" r="20724" b="6666"/>
          <a:stretch/>
        </p:blipFill>
        <p:spPr>
          <a:xfrm>
            <a:off x="4426862" y="23987"/>
            <a:ext cx="3366006" cy="6834013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193945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1665533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408"/>
          <a:stretch/>
        </p:blipFill>
        <p:spPr>
          <a:xfrm>
            <a:off x="2850122" y="0"/>
            <a:ext cx="6303924" cy="6858000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048115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صورة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547"/>
          <a:stretch/>
        </p:blipFill>
        <p:spPr>
          <a:xfrm>
            <a:off x="2251881" y="16687"/>
            <a:ext cx="7397086" cy="6849972"/>
          </a:xfrm>
          <a:prstGeom prst="rect">
            <a:avLst/>
          </a:prstGeom>
        </p:spPr>
      </p:pic>
      <p:sp>
        <p:nvSpPr>
          <p:cNvPr id="3" name="مربع نص 2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3675042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ستطيل 2"/>
          <p:cNvSpPr/>
          <p:nvPr/>
        </p:nvSpPr>
        <p:spPr>
          <a:xfrm>
            <a:off x="3143534" y="0"/>
            <a:ext cx="4076131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 rtl="0"/>
            <a:r>
              <a:rPr lang="de-DE" sz="1000" dirty="0"/>
              <a:t> /*</a:t>
            </a:r>
          </a:p>
          <a:p>
            <a:pPr algn="l" rtl="0"/>
            <a:r>
              <a:rPr lang="de-DE" sz="1000" dirty="0"/>
              <a:t> * This Arduino code uses HS-SR501 motion sensor and a relay</a:t>
            </a:r>
          </a:p>
          <a:p>
            <a:pPr algn="l" rtl="0"/>
            <a:r>
              <a:rPr lang="de-DE" sz="1000" dirty="0"/>
              <a:t> * and switches an alarm or a device using relay when motion is detected</a:t>
            </a:r>
          </a:p>
          <a:p>
            <a:pPr algn="l" rtl="0"/>
            <a:r>
              <a:rPr lang="de-DE" sz="1000" dirty="0"/>
              <a:t> * the device can be an alarm or light or any other device</a:t>
            </a:r>
          </a:p>
          <a:p>
            <a:pPr algn="l" rtl="0"/>
            <a:r>
              <a:rPr lang="de-DE" sz="1000" dirty="0"/>
              <a:t> *</a:t>
            </a:r>
          </a:p>
          <a:p>
            <a:pPr algn="l" rtl="0"/>
            <a:endParaRPr lang="de-DE" sz="1000" dirty="0"/>
          </a:p>
          <a:p>
            <a:pPr algn="l" rtl="0"/>
            <a:r>
              <a:rPr lang="de-DE" sz="1000" dirty="0"/>
              <a:t> * Written by Ahmad Shamshiri on August 05, 2018 at 12:36 for Robojax.com</a:t>
            </a:r>
          </a:p>
          <a:p>
            <a:pPr algn="l" rtl="0"/>
            <a:r>
              <a:rPr lang="de-DE" sz="1000" dirty="0"/>
              <a:t> * in Ajax, Ontario, Canada</a:t>
            </a:r>
          </a:p>
          <a:p>
            <a:pPr algn="l" rtl="0"/>
            <a:r>
              <a:rPr lang="de-DE" sz="1000" dirty="0"/>
              <a:t> * watch video instruction of this code: https://youtu.be/QQ7iDagQnQM</a:t>
            </a:r>
          </a:p>
          <a:p>
            <a:pPr algn="l" rtl="0"/>
            <a:r>
              <a:rPr lang="de-DE" sz="1000" dirty="0"/>
              <a:t> * This code has been downloaded from Robojax.com</a:t>
            </a:r>
          </a:p>
          <a:p>
            <a:pPr algn="l" rtl="0"/>
            <a:endParaRPr lang="de-DE" sz="1000" dirty="0"/>
          </a:p>
          <a:p>
            <a:pPr algn="l" rtl="0"/>
            <a:r>
              <a:rPr lang="de-DE" sz="1000" dirty="0"/>
              <a:t> */</a:t>
            </a:r>
          </a:p>
          <a:p>
            <a:pPr algn="l" rtl="0"/>
            <a:endParaRPr lang="de-DE" sz="1000" dirty="0"/>
          </a:p>
          <a:p>
            <a:pPr algn="l" rtl="0"/>
            <a:r>
              <a:rPr lang="de-DE" sz="1000" dirty="0"/>
              <a:t>const int SENSOR_PIN = 2;// the Arduino pin connected to output (middle) wire of sensor</a:t>
            </a:r>
          </a:p>
          <a:p>
            <a:pPr algn="l" rtl="0"/>
            <a:r>
              <a:rPr lang="de-DE" sz="1000" dirty="0"/>
              <a:t>const int RELAY_PIN = 4;// the Arduino pin which is connected to control relay</a:t>
            </a:r>
          </a:p>
          <a:p>
            <a:pPr algn="l" rtl="0"/>
            <a:endParaRPr lang="de-DE" sz="1000" dirty="0"/>
          </a:p>
          <a:p>
            <a:pPr algn="l" rtl="0"/>
            <a:r>
              <a:rPr lang="de-DE" sz="1000" dirty="0"/>
              <a:t>void setup() {</a:t>
            </a:r>
          </a:p>
          <a:p>
            <a:pPr algn="l" rtl="0"/>
            <a:r>
              <a:rPr lang="de-DE" sz="1000" dirty="0"/>
              <a:t>   Serial.begin(115200);// setup Serial Monitor to display information</a:t>
            </a:r>
          </a:p>
          <a:p>
            <a:pPr algn="l" rtl="0"/>
            <a:r>
              <a:rPr lang="de-DE" sz="1000" dirty="0"/>
              <a:t>   Serial.println("Robojax Arduino Tutorial");</a:t>
            </a:r>
          </a:p>
          <a:p>
            <a:pPr algn="l" rtl="0"/>
            <a:r>
              <a:rPr lang="de-DE" sz="1000" dirty="0"/>
              <a:t>   Serial.println("HC-SR501 sensor with relay");</a:t>
            </a:r>
          </a:p>
          <a:p>
            <a:pPr algn="l" rtl="0"/>
            <a:r>
              <a:rPr lang="de-DE" sz="1000" dirty="0"/>
              <a:t>  pinMode(SENSOR_PIN, INPUT);// Define SENSOR_PIN as Input from sensor</a:t>
            </a:r>
          </a:p>
          <a:p>
            <a:pPr algn="l" rtl="0"/>
            <a:r>
              <a:rPr lang="de-DE" sz="1000" dirty="0"/>
              <a:t>  pinMode(RELAY_PIN, OUTPUT);// Define RELAY_PIN as OUTPUT for relay</a:t>
            </a:r>
          </a:p>
          <a:p>
            <a:pPr algn="l" rtl="0"/>
            <a:r>
              <a:rPr lang="de-DE" sz="1000" dirty="0"/>
              <a:t>}</a:t>
            </a:r>
          </a:p>
          <a:p>
            <a:pPr algn="l" rtl="0"/>
            <a:endParaRPr lang="de-DE" sz="1000" dirty="0"/>
          </a:p>
          <a:p>
            <a:pPr algn="l" rtl="0"/>
            <a:r>
              <a:rPr lang="de-DE" sz="1000" dirty="0"/>
              <a:t>void loop() {</a:t>
            </a:r>
          </a:p>
          <a:p>
            <a:pPr algn="l" rtl="0"/>
            <a:r>
              <a:rPr lang="de-DE" sz="1000" dirty="0"/>
              <a:t>  // Robojax.com HC-SR501 motion sensor tutorial Aug 05, 2018</a:t>
            </a:r>
          </a:p>
          <a:p>
            <a:pPr algn="l" rtl="0"/>
            <a:r>
              <a:rPr lang="de-DE" sz="1000" dirty="0"/>
              <a:t>  int motion =digitalRead(SENSOR_PIN);// read the sensor pin and stores it in "motion" variable</a:t>
            </a:r>
          </a:p>
          <a:p>
            <a:pPr algn="l" rtl="0"/>
            <a:r>
              <a:rPr lang="de-DE" sz="1000" dirty="0"/>
              <a:t> </a:t>
            </a:r>
          </a:p>
          <a:p>
            <a:pPr algn="l" rtl="0"/>
            <a:r>
              <a:rPr lang="de-DE" sz="1000" dirty="0"/>
              <a:t>  // if motion is detected</a:t>
            </a:r>
          </a:p>
          <a:p>
            <a:pPr algn="l" rtl="0"/>
            <a:r>
              <a:rPr lang="de-DE" sz="1000" dirty="0"/>
              <a:t>  if(motion){</a:t>
            </a:r>
          </a:p>
          <a:p>
            <a:pPr algn="l" rtl="0"/>
            <a:r>
              <a:rPr lang="de-DE" sz="1000" dirty="0"/>
              <a:t>    Serial.println("Motion detected");</a:t>
            </a:r>
          </a:p>
          <a:p>
            <a:pPr algn="l" rtl="0"/>
            <a:r>
              <a:rPr lang="de-DE" sz="1000" dirty="0"/>
              <a:t>    digitalWrite(RELAY_PIN, LOW);// Turn the relay ON</a:t>
            </a:r>
          </a:p>
          <a:p>
            <a:pPr algn="l" rtl="0"/>
            <a:r>
              <a:rPr lang="de-DE" sz="1000" dirty="0"/>
              <a:t>  }else{</a:t>
            </a:r>
          </a:p>
          <a:p>
            <a:pPr algn="l" rtl="0"/>
            <a:r>
              <a:rPr lang="de-DE" sz="1000" dirty="0"/>
              <a:t>     Serial.println("===nothing moves");</a:t>
            </a:r>
          </a:p>
          <a:p>
            <a:pPr algn="l" rtl="0"/>
            <a:r>
              <a:rPr lang="de-DE" sz="1000" dirty="0"/>
              <a:t>     digitalWrite(RELAY_PIN,HIGH);// Turn the relay OFF</a:t>
            </a:r>
          </a:p>
          <a:p>
            <a:pPr algn="l" rtl="0"/>
            <a:r>
              <a:rPr lang="de-DE" sz="1000" dirty="0"/>
              <a:t>  }</a:t>
            </a:r>
          </a:p>
          <a:p>
            <a:pPr algn="l" rtl="0"/>
            <a:r>
              <a:rPr lang="de-DE" sz="1000" dirty="0"/>
              <a:t>  delay(500);</a:t>
            </a:r>
          </a:p>
          <a:p>
            <a:pPr algn="l" rtl="0"/>
            <a:r>
              <a:rPr lang="de-DE" sz="1000" dirty="0"/>
              <a:t>  // Robojax.com HC-SR501 motion sensor tutorial Aug 05, 2018</a:t>
            </a:r>
          </a:p>
          <a:p>
            <a:pPr algn="l" rtl="0"/>
            <a:r>
              <a:rPr lang="de-DE" sz="1000" dirty="0"/>
              <a:t>}</a:t>
            </a:r>
            <a:endParaRPr lang="ar-SA" sz="1000" dirty="0"/>
          </a:p>
        </p:txBody>
      </p:sp>
      <p:sp>
        <p:nvSpPr>
          <p:cNvPr id="4" name="مربع نص 3"/>
          <p:cNvSpPr txBox="1"/>
          <p:nvPr/>
        </p:nvSpPr>
        <p:spPr>
          <a:xfrm>
            <a:off x="9312687" y="6334780"/>
            <a:ext cx="2879313" cy="523220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r>
              <a:rPr lang="ar-SA" sz="2800" dirty="0">
                <a:solidFill>
                  <a:srgbClr val="0070C0"/>
                </a:solidFill>
                <a:cs typeface="DecoType Naskh Extensions" panose="02010400000000000000" pitchFamily="2" charset="-78"/>
              </a:rPr>
              <a:t>الدكتور هشام عادل عبهري</a:t>
            </a:r>
          </a:p>
        </p:txBody>
      </p:sp>
    </p:spTree>
    <p:extLst>
      <p:ext uri="{BB962C8B-B14F-4D97-AF65-F5344CB8AC3E}">
        <p14:creationId xmlns:p14="http://schemas.microsoft.com/office/powerpoint/2010/main" val="2039085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40830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"/>
    </mc:Choice>
    <mc:Fallback xmlns="">
      <p:transition spd="slow" advClick="0" advTm="1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9150</TotalTime>
  <Words>10331</Words>
  <Application>Microsoft Office PowerPoint</Application>
  <PresentationFormat>شاشة عريضة</PresentationFormat>
  <Paragraphs>1986</Paragraphs>
  <Slides>217</Slides>
  <Notes>197</Notes>
  <HiddenSlides>0</HiddenSlides>
  <MMClips>17</MMClips>
  <ScaleCrop>false</ScaleCrop>
  <HeadingPairs>
    <vt:vector size="6" baseType="variant">
      <vt:variant>
        <vt:lpstr>الخطوط المستخدمة</vt:lpstr>
      </vt:variant>
      <vt:variant>
        <vt:i4>13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217</vt:i4>
      </vt:variant>
    </vt:vector>
  </HeadingPairs>
  <TitlesOfParts>
    <vt:vector size="231" baseType="lpstr">
      <vt:lpstr>Britannic Bold</vt:lpstr>
      <vt:lpstr>Arimo</vt:lpstr>
      <vt:lpstr>Calibri</vt:lpstr>
      <vt:lpstr>Arial</vt:lpstr>
      <vt:lpstr>Franklin Gothic Heavy</vt:lpstr>
      <vt:lpstr>Teko</vt:lpstr>
      <vt:lpstr>Tahoma</vt:lpstr>
      <vt:lpstr>DecoType Naskh</vt:lpstr>
      <vt:lpstr>GE Dinar Two</vt:lpstr>
      <vt:lpstr>Agency FB</vt:lpstr>
      <vt:lpstr>Noto Kufi Arabic</vt:lpstr>
      <vt:lpstr>DecoType Naskh Extensions</vt:lpstr>
      <vt:lpstr>DecoType Naskh Variants</vt:lpstr>
      <vt:lpstr>Office Theme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dc:creator>abhari</dc:creator>
  <cp:lastModifiedBy>CTTC</cp:lastModifiedBy>
  <cp:revision>164</cp:revision>
  <dcterms:modified xsi:type="dcterms:W3CDTF">2024-04-21T10:17:26Z</dcterms:modified>
</cp:coreProperties>
</file>