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467B-41E6-443D-A721-ABC398892246}" type="datetimeFigureOut">
              <a:rPr lang="ar-SA" smtClean="0"/>
              <a:t>06/01/1438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6C91-0011-41FE-8A70-ABB938C9BF9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0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px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4" y="237679"/>
            <a:ext cx="7964012" cy="6382641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z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467" y="228153"/>
            <a:ext cx="7983065" cy="6401694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6629400" y="14478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5334000" y="14478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z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4" y="237679"/>
            <a:ext cx="7964012" cy="638264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5334000" y="14478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z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4" y="237679"/>
            <a:ext cx="7964012" cy="638264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5334000" y="25146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z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4" y="237679"/>
            <a:ext cx="7964012" cy="638264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5334000" y="25146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z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4" y="237679"/>
            <a:ext cx="7964012" cy="638264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4267200" y="25146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4267200" y="32004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581400" y="32004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0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581400" y="32004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657600" y="35814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352800" y="35814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2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352800" y="35814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3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7010400" y="1828800"/>
            <a:ext cx="914400" cy="762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886200" y="1371600"/>
            <a:ext cx="762000" cy="7620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p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20" y="247205"/>
            <a:ext cx="7944959" cy="636358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2514600" y="2819400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عرض على الشاشة (3:4)‏</PresentationFormat>
  <Paragraphs>0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2</cp:revision>
  <dcterms:created xsi:type="dcterms:W3CDTF">2016-10-07T16:33:10Z</dcterms:created>
  <dcterms:modified xsi:type="dcterms:W3CDTF">2016-10-07T16:47:14Z</dcterms:modified>
</cp:coreProperties>
</file>